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79" r:id="rId5"/>
    <p:sldId id="257" r:id="rId6"/>
    <p:sldId id="280" r:id="rId7"/>
    <p:sldId id="285" r:id="rId8"/>
    <p:sldId id="282" r:id="rId9"/>
    <p:sldId id="290" r:id="rId10"/>
    <p:sldId id="291" r:id="rId11"/>
    <p:sldId id="292" r:id="rId12"/>
    <p:sldId id="298" r:id="rId13"/>
    <p:sldId id="289" r:id="rId14"/>
    <p:sldId id="287" r:id="rId15"/>
    <p:sldId id="259" r:id="rId16"/>
    <p:sldId id="288" r:id="rId17"/>
    <p:sldId id="284" r:id="rId18"/>
    <p:sldId id="260" r:id="rId19"/>
    <p:sldId id="293" r:id="rId20"/>
    <p:sldId id="296" r:id="rId21"/>
    <p:sldId id="294" r:id="rId22"/>
    <p:sldId id="295" r:id="rId23"/>
    <p:sldId id="297" r:id="rId24"/>
    <p:sldId id="261" r:id="rId25"/>
    <p:sldId id="299" r:id="rId26"/>
    <p:sldId id="286" r:id="rId27"/>
    <p:sldId id="300" r:id="rId28"/>
  </p:sldIdLst>
  <p:sldSz cx="10363200" cy="7772400"/>
  <p:notesSz cx="6858000" cy="92964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2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5" autoAdjust="0"/>
    <p:restoredTop sz="60585" autoAdjust="0"/>
  </p:normalViewPr>
  <p:slideViewPr>
    <p:cSldViewPr snapToGrid="0">
      <p:cViewPr varScale="1">
        <p:scale>
          <a:sx n="61" d="100"/>
          <a:sy n="61" d="100"/>
        </p:scale>
        <p:origin x="2562" y="60"/>
      </p:cViewPr>
      <p:guideLst>
        <p:guide orient="horz" pos="2448"/>
        <p:guide pos="326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3" d="100"/>
          <a:sy n="63" d="100"/>
        </p:scale>
        <p:origin x="236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4AF52931-E4CA-4429-AACB-B8747CDB2409}">
      <dgm:prSet phldrT="[Text]"/>
      <dgm:spPr/>
      <dgm:t>
        <a:bodyPr/>
        <a:lstStyle/>
        <a:p>
          <a:pPr>
            <a:lnSpc>
              <a:spcPct val="100000"/>
            </a:lnSpc>
          </a:pPr>
          <a:r>
            <a:rPr lang="en-US" dirty="0"/>
            <a:t>Happenings</a:t>
          </a:r>
        </a:p>
      </dgm:t>
    </dgm:pt>
    <dgm:pt modelId="{67B2FC97-2FAE-4EFE-9DEE-E4216C657F35}" type="parTrans" cxnId="{F82329C8-C3B2-4E9B-9033-528488D72705}">
      <dgm:prSet/>
      <dgm:spPr/>
      <dgm:t>
        <a:bodyPr/>
        <a:lstStyle/>
        <a:p>
          <a:endParaRPr lang="en-US"/>
        </a:p>
      </dgm:t>
    </dgm:pt>
    <dgm:pt modelId="{D86AF01C-9CBC-41F8-9354-48CD82BDFDC9}" type="sibTrans" cxnId="{F82329C8-C3B2-4E9B-9033-528488D72705}">
      <dgm:prSet/>
      <dgm:spPr/>
      <dgm:t>
        <a:bodyPr/>
        <a:lstStyle/>
        <a:p>
          <a:endParaRPr lang="en-US"/>
        </a:p>
      </dgm:t>
    </dgm:pt>
    <dgm:pt modelId="{81BEB84D-9A77-49C6-9301-B3359FCAC75F}">
      <dgm:prSet phldrT="[Text]"/>
      <dgm:spPr/>
      <dgm:t>
        <a:bodyPr/>
        <a:lstStyle/>
        <a:p>
          <a:pPr>
            <a:lnSpc>
              <a:spcPct val="100000"/>
            </a:lnSpc>
          </a:pPr>
          <a:r>
            <a:rPr lang="en-US" dirty="0"/>
            <a:t>Registering</a:t>
          </a:r>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pPr>
            <a:lnSpc>
              <a:spcPct val="100000"/>
            </a:lnSpc>
          </a:pPr>
          <a:r>
            <a:rPr lang="en-US" dirty="0"/>
            <a:t>Updates</a:t>
          </a:r>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6F4DA4D9-01DC-439B-8F27-AAA47846B277}" type="pres">
      <dgm:prSet presAssocID="{C7720856-93F0-4CC7-B7FD-2466914A11D4}" presName="root" presStyleCnt="0">
        <dgm:presLayoutVars>
          <dgm:dir/>
          <dgm:resizeHandles val="exact"/>
        </dgm:presLayoutVars>
      </dgm:prSet>
      <dgm:spPr/>
    </dgm:pt>
    <dgm:pt modelId="{7BD98E3C-315B-4C9C-8D58-D6DB162B58F8}" type="pres">
      <dgm:prSet presAssocID="{4AF52931-E4CA-4429-AACB-B8747CDB2409}" presName="compNode" presStyleCnt="0"/>
      <dgm:spPr/>
    </dgm:pt>
    <dgm:pt modelId="{DD5F79B1-3C2C-4604-AC16-19B868C74020}" type="pres">
      <dgm:prSet presAssocID="{4AF52931-E4CA-4429-AACB-B8747CDB2409}" presName="bgRect" presStyleLbl="bgShp" presStyleIdx="0" presStyleCnt="3" custLinFactNeighborY="-4261"/>
      <dgm:spPr>
        <a:solidFill>
          <a:schemeClr val="accent6">
            <a:lumMod val="60000"/>
            <a:lumOff val="40000"/>
          </a:schemeClr>
        </a:solidFill>
      </dgm:spPr>
    </dgm:pt>
    <dgm:pt modelId="{B949D2F1-162D-4D02-A732-D01345E22AA4}" type="pres">
      <dgm:prSet presAssocID="{4AF52931-E4CA-4429-AACB-B8747CDB2409}"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aily calendar outline"/>
        </a:ext>
      </dgm:extLst>
    </dgm:pt>
    <dgm:pt modelId="{B131C359-49F1-4CB8-8E9B-1B1386A2778B}" type="pres">
      <dgm:prSet presAssocID="{4AF52931-E4CA-4429-AACB-B8747CDB2409}" presName="spaceRect" presStyleCnt="0"/>
      <dgm:spPr/>
    </dgm:pt>
    <dgm:pt modelId="{F8F5240A-0D85-485B-9D93-407D1FFAF913}" type="pres">
      <dgm:prSet presAssocID="{4AF52931-E4CA-4429-AACB-B8747CDB2409}" presName="parTx" presStyleLbl="revTx" presStyleIdx="0" presStyleCnt="3">
        <dgm:presLayoutVars>
          <dgm:chMax val="0"/>
          <dgm:chPref val="0"/>
        </dgm:presLayoutVars>
      </dgm:prSet>
      <dgm:spPr/>
    </dgm:pt>
    <dgm:pt modelId="{D8ABCEC2-390B-429B-9081-E082DA5D0427}" type="pres">
      <dgm:prSet presAssocID="{D86AF01C-9CBC-41F8-9354-48CD82BDFDC9}" presName="sibTrans" presStyleCnt="0"/>
      <dgm:spPr/>
    </dgm:pt>
    <dgm:pt modelId="{F2D54F12-8080-4E0C-BD80-92EA1630D084}" type="pres">
      <dgm:prSet presAssocID="{81BEB84D-9A77-49C6-9301-B3359FCAC75F}" presName="compNode" presStyleCnt="0"/>
      <dgm:spPr/>
    </dgm:pt>
    <dgm:pt modelId="{CBA0401E-7684-42C8-839E-D801768D883C}" type="pres">
      <dgm:prSet presAssocID="{81BEB84D-9A77-49C6-9301-B3359FCAC75F}" presName="bgRect" presStyleLbl="bgShp" presStyleIdx="1" presStyleCnt="3"/>
      <dgm:spPr>
        <a:solidFill>
          <a:schemeClr val="accent6">
            <a:lumMod val="60000"/>
            <a:lumOff val="40000"/>
          </a:schemeClr>
        </a:solidFill>
      </dgm:spPr>
    </dgm:pt>
    <dgm:pt modelId="{EF3B2503-2995-401B-AD2A-8687192014FC}" type="pres">
      <dgm:prSet presAssocID="{81BEB84D-9A77-49C6-9301-B3359FCAC75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ipboard outline"/>
        </a:ext>
      </dgm:extLst>
    </dgm:pt>
    <dgm:pt modelId="{69262E9A-AC8B-4E45-B562-DDB0B7EF679B}" type="pres">
      <dgm:prSet presAssocID="{81BEB84D-9A77-49C6-9301-B3359FCAC75F}" presName="spaceRect" presStyleCnt="0"/>
      <dgm:spPr/>
    </dgm:pt>
    <dgm:pt modelId="{686301C7-6BD3-4366-8AD9-2496B2EDF77C}" type="pres">
      <dgm:prSet presAssocID="{81BEB84D-9A77-49C6-9301-B3359FCAC75F}" presName="parTx" presStyleLbl="revTx" presStyleIdx="1" presStyleCnt="3" custLinFactNeighborY="-4261">
        <dgm:presLayoutVars>
          <dgm:chMax val="0"/>
          <dgm:chPref val="0"/>
        </dgm:presLayoutVars>
      </dgm:prSet>
      <dgm:spPr/>
    </dgm:pt>
    <dgm:pt modelId="{6ED4671C-AA9A-4E39-8821-8479FB442A42}" type="pres">
      <dgm:prSet presAssocID="{5D260F18-25D2-4074-87F1-7E78DDA61C58}" presName="sibTrans" presStyleCnt="0"/>
      <dgm:spPr/>
    </dgm:pt>
    <dgm:pt modelId="{73B0EF57-FE6C-4349-B546-40C4671BE0AF}" type="pres">
      <dgm:prSet presAssocID="{BFF9359E-E9B1-4B73-BACC-2C7988765B16}" presName="compNode" presStyleCnt="0"/>
      <dgm:spPr/>
    </dgm:pt>
    <dgm:pt modelId="{5865A6BD-F99C-4927-AA71-14438D8BD5FD}" type="pres">
      <dgm:prSet presAssocID="{BFF9359E-E9B1-4B73-BACC-2C7988765B16}" presName="bgRect" presStyleLbl="bgShp" presStyleIdx="2" presStyleCnt="3" custLinFactNeighborX="635"/>
      <dgm:spPr>
        <a:solidFill>
          <a:schemeClr val="accent6">
            <a:lumMod val="60000"/>
            <a:lumOff val="40000"/>
          </a:schemeClr>
        </a:solidFill>
      </dgm:spPr>
    </dgm:pt>
    <dgm:pt modelId="{F7573F21-6CA6-4D82-A5B8-20E46E8BAE44}" type="pres">
      <dgm:prSet presAssocID="{BFF9359E-E9B1-4B73-BACC-2C7988765B16}"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gaphone1 with solid fill"/>
        </a:ext>
      </dgm:extLst>
    </dgm:pt>
    <dgm:pt modelId="{CFA2DEF1-3E86-45A4-93DF-3F3524CE8FA1}" type="pres">
      <dgm:prSet presAssocID="{BFF9359E-E9B1-4B73-BACC-2C7988765B16}" presName="spaceRect" presStyleCnt="0"/>
      <dgm:spPr/>
    </dgm:pt>
    <dgm:pt modelId="{3A277CF8-63F3-4E73-9A0E-6D37315945D9}" type="pres">
      <dgm:prSet presAssocID="{BFF9359E-E9B1-4B73-BACC-2C7988765B16}" presName="parTx" presStyleLbl="revTx" presStyleIdx="2" presStyleCnt="3">
        <dgm:presLayoutVars>
          <dgm:chMax val="0"/>
          <dgm:chPref val="0"/>
        </dgm:presLayoutVars>
      </dgm:prSet>
      <dgm:spPr/>
    </dgm:pt>
  </dgm:ptLst>
  <dgm:cxnLst>
    <dgm:cxn modelId="{157D760D-D278-416A-8A95-E1E5E1AC50DD}" type="presOf" srcId="{BFF9359E-E9B1-4B73-BACC-2C7988765B16}" destId="{3A277CF8-63F3-4E73-9A0E-6D37315945D9}" srcOrd="0" destOrd="0" presId="urn:microsoft.com/office/officeart/2018/2/layout/IconVerticalSolidList"/>
    <dgm:cxn modelId="{0FB2B426-F0E1-46AC-8877-C6BC9AFEAA79}" type="presOf" srcId="{81BEB84D-9A77-49C6-9301-B3359FCAC75F}" destId="{686301C7-6BD3-4366-8AD9-2496B2EDF77C}" srcOrd="0" destOrd="0" presId="urn:microsoft.com/office/officeart/2018/2/layout/IconVerticalSolidList"/>
    <dgm:cxn modelId="{E35E8428-56F2-46AB-9E50-4261F022E415}" type="presOf" srcId="{4AF52931-E4CA-4429-AACB-B8747CDB2409}" destId="{F8F5240A-0D85-485B-9D93-407D1FFAF913}" srcOrd="0" destOrd="0" presId="urn:microsoft.com/office/officeart/2018/2/layout/IconVerticalSolidList"/>
    <dgm:cxn modelId="{516EC545-1971-48B3-978C-4756FCDCCFD9}" srcId="{C7720856-93F0-4CC7-B7FD-2466914A11D4}" destId="{BFF9359E-E9B1-4B73-BACC-2C7988765B16}" srcOrd="2" destOrd="0" parTransId="{6E0A40FA-1B79-4089-8B9A-3BA22865FE4E}" sibTransId="{1CEF1965-C516-4C44-BAE3-2FA3F5116930}"/>
    <dgm:cxn modelId="{9AA0145A-3FA6-4E40-B6CD-6DB3507FF368}" type="presOf" srcId="{C7720856-93F0-4CC7-B7FD-2466914A11D4}" destId="{6F4DA4D9-01DC-439B-8F27-AAA47846B277}" srcOrd="0" destOrd="0" presId="urn:microsoft.com/office/officeart/2018/2/layout/IconVerticalSolidList"/>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AFECB7CA-4E50-4F60-A6FB-C3816E8CAB87}" type="presParOf" srcId="{6F4DA4D9-01DC-439B-8F27-AAA47846B277}" destId="{7BD98E3C-315B-4C9C-8D58-D6DB162B58F8}" srcOrd="0" destOrd="0" presId="urn:microsoft.com/office/officeart/2018/2/layout/IconVerticalSolidList"/>
    <dgm:cxn modelId="{A2217810-9D1C-4BC7-BE87-D83BE419F7B1}" type="presParOf" srcId="{7BD98E3C-315B-4C9C-8D58-D6DB162B58F8}" destId="{DD5F79B1-3C2C-4604-AC16-19B868C74020}" srcOrd="0" destOrd="0" presId="urn:microsoft.com/office/officeart/2018/2/layout/IconVerticalSolidList"/>
    <dgm:cxn modelId="{30B94466-A785-41BF-BAD4-03A089615086}" type="presParOf" srcId="{7BD98E3C-315B-4C9C-8D58-D6DB162B58F8}" destId="{B949D2F1-162D-4D02-A732-D01345E22AA4}" srcOrd="1" destOrd="0" presId="urn:microsoft.com/office/officeart/2018/2/layout/IconVerticalSolidList"/>
    <dgm:cxn modelId="{FFB8D8B5-5828-46DD-BA77-13638195E4D6}" type="presParOf" srcId="{7BD98E3C-315B-4C9C-8D58-D6DB162B58F8}" destId="{B131C359-49F1-4CB8-8E9B-1B1386A2778B}" srcOrd="2" destOrd="0" presId="urn:microsoft.com/office/officeart/2018/2/layout/IconVerticalSolidList"/>
    <dgm:cxn modelId="{11227E96-FF77-4F39-8B07-07E8611C740D}" type="presParOf" srcId="{7BD98E3C-315B-4C9C-8D58-D6DB162B58F8}" destId="{F8F5240A-0D85-485B-9D93-407D1FFAF913}" srcOrd="3" destOrd="0" presId="urn:microsoft.com/office/officeart/2018/2/layout/IconVerticalSolidList"/>
    <dgm:cxn modelId="{FFC4B6D5-9F56-4405-843A-09B40CA888A3}" type="presParOf" srcId="{6F4DA4D9-01DC-439B-8F27-AAA47846B277}" destId="{D8ABCEC2-390B-429B-9081-E082DA5D0427}" srcOrd="1" destOrd="0" presId="urn:microsoft.com/office/officeart/2018/2/layout/IconVerticalSolidList"/>
    <dgm:cxn modelId="{16ACC83C-7034-4747-BC5D-1E635B3C6CE7}" type="presParOf" srcId="{6F4DA4D9-01DC-439B-8F27-AAA47846B277}" destId="{F2D54F12-8080-4E0C-BD80-92EA1630D084}" srcOrd="2" destOrd="0" presId="urn:microsoft.com/office/officeart/2018/2/layout/IconVerticalSolidList"/>
    <dgm:cxn modelId="{8B276A48-7CBD-4E21-9430-CF0A09D6C0BD}" type="presParOf" srcId="{F2D54F12-8080-4E0C-BD80-92EA1630D084}" destId="{CBA0401E-7684-42C8-839E-D801768D883C}" srcOrd="0" destOrd="0" presId="urn:microsoft.com/office/officeart/2018/2/layout/IconVerticalSolidList"/>
    <dgm:cxn modelId="{F08383BF-FD60-4A49-AD77-65D910EFB252}" type="presParOf" srcId="{F2D54F12-8080-4E0C-BD80-92EA1630D084}" destId="{EF3B2503-2995-401B-AD2A-8687192014FC}" srcOrd="1" destOrd="0" presId="urn:microsoft.com/office/officeart/2018/2/layout/IconVerticalSolidList"/>
    <dgm:cxn modelId="{9D8D1D89-E527-4484-AD56-92A94FED0B6C}" type="presParOf" srcId="{F2D54F12-8080-4E0C-BD80-92EA1630D084}" destId="{69262E9A-AC8B-4E45-B562-DDB0B7EF679B}" srcOrd="2" destOrd="0" presId="urn:microsoft.com/office/officeart/2018/2/layout/IconVerticalSolidList"/>
    <dgm:cxn modelId="{6BE50CC8-CADE-45A7-BC96-23D75538F39A}" type="presParOf" srcId="{F2D54F12-8080-4E0C-BD80-92EA1630D084}" destId="{686301C7-6BD3-4366-8AD9-2496B2EDF77C}" srcOrd="3" destOrd="0" presId="urn:microsoft.com/office/officeart/2018/2/layout/IconVerticalSolidList"/>
    <dgm:cxn modelId="{159D78D4-1170-4693-834B-E3B0A1E5AA76}" type="presParOf" srcId="{6F4DA4D9-01DC-439B-8F27-AAA47846B277}" destId="{6ED4671C-AA9A-4E39-8821-8479FB442A42}" srcOrd="3" destOrd="0" presId="urn:microsoft.com/office/officeart/2018/2/layout/IconVerticalSolidList"/>
    <dgm:cxn modelId="{0E014224-8D52-4573-89D1-F50AF2BE6748}" type="presParOf" srcId="{6F4DA4D9-01DC-439B-8F27-AAA47846B277}" destId="{73B0EF57-FE6C-4349-B546-40C4671BE0AF}" srcOrd="4" destOrd="0" presId="urn:microsoft.com/office/officeart/2018/2/layout/IconVerticalSolidList"/>
    <dgm:cxn modelId="{ACBC9EF5-3D90-4A12-AA98-CAAF2742426F}" type="presParOf" srcId="{73B0EF57-FE6C-4349-B546-40C4671BE0AF}" destId="{5865A6BD-F99C-4927-AA71-14438D8BD5FD}" srcOrd="0" destOrd="0" presId="urn:microsoft.com/office/officeart/2018/2/layout/IconVerticalSolidList"/>
    <dgm:cxn modelId="{528DEE1A-B9B3-44B7-9915-05F053EAB214}" type="presParOf" srcId="{73B0EF57-FE6C-4349-B546-40C4671BE0AF}" destId="{F7573F21-6CA6-4D82-A5B8-20E46E8BAE44}" srcOrd="1" destOrd="0" presId="urn:microsoft.com/office/officeart/2018/2/layout/IconVerticalSolidList"/>
    <dgm:cxn modelId="{BBB56E6E-28C7-4B11-9E9C-87BF204F01B2}" type="presParOf" srcId="{73B0EF57-FE6C-4349-B546-40C4671BE0AF}" destId="{CFA2DEF1-3E86-45A4-93DF-3F3524CE8FA1}" srcOrd="2" destOrd="0" presId="urn:microsoft.com/office/officeart/2018/2/layout/IconVerticalSolidList"/>
    <dgm:cxn modelId="{109CAEC4-7E84-44CD-AC12-5A4173227651}" type="presParOf" srcId="{73B0EF57-FE6C-4349-B546-40C4671BE0AF}" destId="{3A277CF8-63F3-4E73-9A0E-6D37315945D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F79B1-3C2C-4604-AC16-19B868C74020}">
      <dsp:nvSpPr>
        <dsp:cNvPr id="0" name=""/>
        <dsp:cNvSpPr/>
      </dsp:nvSpPr>
      <dsp:spPr>
        <a:xfrm>
          <a:off x="0" y="0"/>
          <a:ext cx="3453708" cy="1142270"/>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B949D2F1-162D-4D02-A732-D01345E22AA4}">
      <dsp:nvSpPr>
        <dsp:cNvPr id="0" name=""/>
        <dsp:cNvSpPr/>
      </dsp:nvSpPr>
      <dsp:spPr>
        <a:xfrm>
          <a:off x="345536" y="257499"/>
          <a:ext cx="628248" cy="62824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F5240A-0D85-485B-9D93-407D1FFAF913}">
      <dsp:nvSpPr>
        <dsp:cNvPr id="0" name=""/>
        <dsp:cNvSpPr/>
      </dsp:nvSpPr>
      <dsp:spPr>
        <a:xfrm>
          <a:off x="1319322" y="488"/>
          <a:ext cx="2134385" cy="1142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890" tIns="120890" rIns="120890" bIns="120890" numCol="1" spcCol="1270" anchor="ctr" anchorCtr="0">
          <a:noAutofit/>
        </a:bodyPr>
        <a:lstStyle/>
        <a:p>
          <a:pPr marL="0" lvl="0" indent="0" algn="l" defTabSz="1111250">
            <a:lnSpc>
              <a:spcPct val="100000"/>
            </a:lnSpc>
            <a:spcBef>
              <a:spcPct val="0"/>
            </a:spcBef>
            <a:spcAft>
              <a:spcPct val="35000"/>
            </a:spcAft>
            <a:buNone/>
          </a:pPr>
          <a:r>
            <a:rPr lang="en-US" sz="2500" kern="1200" dirty="0"/>
            <a:t>Happenings</a:t>
          </a:r>
        </a:p>
      </dsp:txBody>
      <dsp:txXfrm>
        <a:off x="1319322" y="488"/>
        <a:ext cx="2134385" cy="1142270"/>
      </dsp:txXfrm>
    </dsp:sp>
    <dsp:sp modelId="{CBA0401E-7684-42C8-839E-D801768D883C}">
      <dsp:nvSpPr>
        <dsp:cNvPr id="0" name=""/>
        <dsp:cNvSpPr/>
      </dsp:nvSpPr>
      <dsp:spPr>
        <a:xfrm>
          <a:off x="0" y="1428326"/>
          <a:ext cx="3453708" cy="1142270"/>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EF3B2503-2995-401B-AD2A-8687192014FC}">
      <dsp:nvSpPr>
        <dsp:cNvPr id="0" name=""/>
        <dsp:cNvSpPr/>
      </dsp:nvSpPr>
      <dsp:spPr>
        <a:xfrm>
          <a:off x="345536" y="1685337"/>
          <a:ext cx="628248" cy="62824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6301C7-6BD3-4366-8AD9-2496B2EDF77C}">
      <dsp:nvSpPr>
        <dsp:cNvPr id="0" name=""/>
        <dsp:cNvSpPr/>
      </dsp:nvSpPr>
      <dsp:spPr>
        <a:xfrm>
          <a:off x="1319322" y="1379654"/>
          <a:ext cx="2134385" cy="1142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890" tIns="120890" rIns="120890" bIns="120890" numCol="1" spcCol="1270" anchor="ctr" anchorCtr="0">
          <a:noAutofit/>
        </a:bodyPr>
        <a:lstStyle/>
        <a:p>
          <a:pPr marL="0" lvl="0" indent="0" algn="l" defTabSz="1111250">
            <a:lnSpc>
              <a:spcPct val="100000"/>
            </a:lnSpc>
            <a:spcBef>
              <a:spcPct val="0"/>
            </a:spcBef>
            <a:spcAft>
              <a:spcPct val="35000"/>
            </a:spcAft>
            <a:buNone/>
          </a:pPr>
          <a:r>
            <a:rPr lang="en-US" sz="2500" kern="1200" dirty="0"/>
            <a:t>Registering</a:t>
          </a:r>
        </a:p>
      </dsp:txBody>
      <dsp:txXfrm>
        <a:off x="1319322" y="1379654"/>
        <a:ext cx="2134385" cy="1142270"/>
      </dsp:txXfrm>
    </dsp:sp>
    <dsp:sp modelId="{5865A6BD-F99C-4927-AA71-14438D8BD5FD}">
      <dsp:nvSpPr>
        <dsp:cNvPr id="0" name=""/>
        <dsp:cNvSpPr/>
      </dsp:nvSpPr>
      <dsp:spPr>
        <a:xfrm>
          <a:off x="0" y="2856165"/>
          <a:ext cx="3453708" cy="1142270"/>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F7573F21-6CA6-4D82-A5B8-20E46E8BAE44}">
      <dsp:nvSpPr>
        <dsp:cNvPr id="0" name=""/>
        <dsp:cNvSpPr/>
      </dsp:nvSpPr>
      <dsp:spPr>
        <a:xfrm>
          <a:off x="345536" y="3113176"/>
          <a:ext cx="628248" cy="62824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277CF8-63F3-4E73-9A0E-6D37315945D9}">
      <dsp:nvSpPr>
        <dsp:cNvPr id="0" name=""/>
        <dsp:cNvSpPr/>
      </dsp:nvSpPr>
      <dsp:spPr>
        <a:xfrm>
          <a:off x="1319322" y="2856165"/>
          <a:ext cx="2134385" cy="1142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890" tIns="120890" rIns="120890" bIns="120890" numCol="1" spcCol="1270" anchor="ctr" anchorCtr="0">
          <a:noAutofit/>
        </a:bodyPr>
        <a:lstStyle/>
        <a:p>
          <a:pPr marL="0" lvl="0" indent="0" algn="l" defTabSz="1111250">
            <a:lnSpc>
              <a:spcPct val="100000"/>
            </a:lnSpc>
            <a:spcBef>
              <a:spcPct val="0"/>
            </a:spcBef>
            <a:spcAft>
              <a:spcPct val="35000"/>
            </a:spcAft>
            <a:buNone/>
          </a:pPr>
          <a:r>
            <a:rPr lang="en-US" sz="2500" kern="1200" dirty="0"/>
            <a:t>Updates</a:t>
          </a:r>
        </a:p>
      </dsp:txBody>
      <dsp:txXfrm>
        <a:off x="1319322" y="2856165"/>
        <a:ext cx="2134385" cy="11422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C32456-4FF3-435F-B03B-B8D0CE646C57}"/>
              </a:ext>
            </a:extLst>
          </p:cNvPr>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9AAF674-F26D-473E-9D53-48E35C0805DA}"/>
              </a:ext>
            </a:extLst>
          </p:cNvPr>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668871CB-7D37-4FAB-B9ED-4377A4D8FB20}" type="datetimeFigureOut">
              <a:rPr lang="en-US" smtClean="0"/>
              <a:t>6/23/2023</a:t>
            </a:fld>
            <a:endParaRPr lang="en-US" dirty="0"/>
          </a:p>
        </p:txBody>
      </p:sp>
      <p:sp>
        <p:nvSpPr>
          <p:cNvPr id="4" name="Footer Placeholder 3">
            <a:extLst>
              <a:ext uri="{FF2B5EF4-FFF2-40B4-BE49-F238E27FC236}">
                <a16:creationId xmlns:a16="http://schemas.microsoft.com/office/drawing/2014/main" id="{B845A715-4835-402B-BB1A-CF0CABC0453D}"/>
              </a:ext>
            </a:extLst>
          </p:cNvPr>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86AE5A0-5322-48C1-AAD9-D4F92B3C7E48}"/>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AE8DA370-3937-44ED-9988-7642B6F3E4B2}" type="slidenum">
              <a:rPr lang="en-US" smtClean="0"/>
              <a:t>‹#›</a:t>
            </a:fld>
            <a:endParaRPr lang="en-US" dirty="0"/>
          </a:p>
        </p:txBody>
      </p:sp>
    </p:spTree>
    <p:extLst>
      <p:ext uri="{BB962C8B-B14F-4D97-AF65-F5344CB8AC3E}">
        <p14:creationId xmlns:p14="http://schemas.microsoft.com/office/powerpoint/2010/main" val="1187869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43EEF79-99CC-4F81-B4D6-D8238D76DBFC}" type="datetimeFigureOut">
              <a:rPr lang="en-US" smtClean="0"/>
              <a:t>6/23/2023</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A0C5344-2AF1-4DB7-89C3-3B38D8B6B998}" type="slidenum">
              <a:rPr lang="en-US" smtClean="0"/>
              <a:t>‹#›</a:t>
            </a:fld>
            <a:endParaRPr lang="en-US" dirty="0"/>
          </a:p>
        </p:txBody>
      </p:sp>
    </p:spTree>
    <p:extLst>
      <p:ext uri="{BB962C8B-B14F-4D97-AF65-F5344CB8AC3E}">
        <p14:creationId xmlns:p14="http://schemas.microsoft.com/office/powerpoint/2010/main" val="387094533"/>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dirty="0"/>
              <a:t>Foremost – THANK YOU for inviting me here today!  I greatly appreciate your time and attention to environmental stewardship!</a:t>
            </a:r>
          </a:p>
          <a:p>
            <a:pPr marL="0" marR="0" lvl="0" indent="0" algn="l" defTabSz="1018824" rtl="0" eaLnBrk="1" fontAlgn="auto" latinLnBrk="0" hangingPunct="1">
              <a:lnSpc>
                <a:spcPct val="100000"/>
              </a:lnSpc>
              <a:spcBef>
                <a:spcPts val="0"/>
              </a:spcBef>
              <a:spcAft>
                <a:spcPts val="0"/>
              </a:spcAft>
              <a:buClrTx/>
              <a:buSzTx/>
              <a:buFontTx/>
              <a:buNone/>
              <a:tabLst/>
              <a:defRPr/>
            </a:pPr>
            <a:r>
              <a:rPr lang="en-US" dirty="0"/>
              <a:t>Thanks  to David Graham and Scott Christian  at EPA HQ and Colleen Thomas in R7 Office for their help and support in putting this together!</a:t>
            </a:r>
          </a:p>
          <a:p>
            <a:pPr marL="0" marR="0" lvl="0" indent="0" algn="l" defTabSz="1018824" rtl="0" eaLnBrk="1" fontAlgn="auto" latinLnBrk="0" hangingPunct="1">
              <a:lnSpc>
                <a:spcPct val="100000"/>
              </a:lnSpc>
              <a:spcBef>
                <a:spcPts val="0"/>
              </a:spcBef>
              <a:spcAft>
                <a:spcPts val="0"/>
              </a:spcAft>
              <a:buClrTx/>
              <a:buSzTx/>
              <a:buFontTx/>
              <a:buNone/>
              <a:tabLst/>
              <a:defRPr/>
            </a:pPr>
            <a:endParaRPr lang="en-US" dirty="0"/>
          </a:p>
          <a:p>
            <a:pPr marL="0" marR="0" lvl="0" indent="0" algn="l" defTabSz="1018824" rtl="0" eaLnBrk="1" fontAlgn="auto" latinLnBrk="0" hangingPunct="1">
              <a:lnSpc>
                <a:spcPct val="100000"/>
              </a:lnSpc>
              <a:spcBef>
                <a:spcPts val="0"/>
              </a:spcBef>
              <a:spcAft>
                <a:spcPts val="0"/>
              </a:spcAft>
              <a:buClrTx/>
              <a:buSzTx/>
              <a:buFontTx/>
              <a:buNone/>
              <a:tabLst/>
              <a:defRPr/>
            </a:pPr>
            <a:r>
              <a:rPr lang="en-US" dirty="0"/>
              <a:t>I understand that these slides (complete with speaker notes) will be made available to you by Jeff and Dan.  I’ll be here for the entire workshop to help and answer questions on e-Manifest.  My contact info is at the end of this slide deck .  I also have business cards for those who might want one. </a:t>
            </a:r>
          </a:p>
          <a:p>
            <a:endParaRPr lang="en-US" dirty="0"/>
          </a:p>
          <a:p>
            <a:endParaRPr lang="en-US" dirty="0"/>
          </a:p>
          <a:p>
            <a:r>
              <a:rPr lang="en-US" dirty="0"/>
              <a:t>The green highlighted double cross indicates there are speaker notes for the slide.</a:t>
            </a:r>
          </a:p>
          <a:p>
            <a:endParaRPr lang="en-US" dirty="0"/>
          </a:p>
          <a:p>
            <a:r>
              <a:rPr lang="en-US" dirty="0"/>
              <a:t>The blue highlighted diamond indicates there is an animation for the slide.</a:t>
            </a:r>
          </a:p>
        </p:txBody>
      </p:sp>
      <p:sp>
        <p:nvSpPr>
          <p:cNvPr id="4" name="Slide Number Placeholder 3"/>
          <p:cNvSpPr>
            <a:spLocks noGrp="1"/>
          </p:cNvSpPr>
          <p:nvPr>
            <p:ph type="sldNum" sz="quarter" idx="5"/>
          </p:nvPr>
        </p:nvSpPr>
        <p:spPr/>
        <p:txBody>
          <a:bodyPr/>
          <a:lstStyle/>
          <a:p>
            <a:fld id="{5A0C5344-2AF1-4DB7-89C3-3B38D8B6B998}" type="slidenum">
              <a:rPr lang="en-US" smtClean="0"/>
              <a:t>1</a:t>
            </a:fld>
            <a:endParaRPr lang="en-US" dirty="0"/>
          </a:p>
        </p:txBody>
      </p:sp>
    </p:spTree>
    <p:extLst>
      <p:ext uri="{BB962C8B-B14F-4D97-AF65-F5344CB8AC3E}">
        <p14:creationId xmlns:p14="http://schemas.microsoft.com/office/powerpoint/2010/main" val="369582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000" i="1" dirty="0"/>
              <a:t>“Good Handwriting” image from https://brainly.in/question/37545400</a:t>
            </a:r>
          </a:p>
          <a:p>
            <a:pPr marL="0" marR="0" lvl="0" indent="0" algn="l" defTabSz="1018824" rtl="0" eaLnBrk="1" fontAlgn="auto" latinLnBrk="0" hangingPunct="1">
              <a:lnSpc>
                <a:spcPct val="100000"/>
              </a:lnSpc>
              <a:spcBef>
                <a:spcPts val="0"/>
              </a:spcBef>
              <a:spcAft>
                <a:spcPts val="0"/>
              </a:spcAft>
              <a:buClrTx/>
              <a:buSzTx/>
              <a:buFontTx/>
              <a:buNone/>
              <a:tabLst/>
              <a:defRPr/>
            </a:pPr>
            <a:endParaRPr lang="en-US" sz="1000" i="1" dirty="0"/>
          </a:p>
          <a:p>
            <a:r>
              <a:rPr lang="en-US" sz="1000" i="1" dirty="0"/>
              <a:t>“Tips to halt manifest errors” image from https://enviro.blr.com/environmental-news/waste/hazardous-waste-manifests/Hazardous-waste-manifest-tips</a:t>
            </a:r>
          </a:p>
          <a:p>
            <a:endParaRPr lang="en-US" dirty="0"/>
          </a:p>
          <a:p>
            <a:endParaRPr lang="en-US" dirty="0"/>
          </a:p>
        </p:txBody>
      </p:sp>
      <p:sp>
        <p:nvSpPr>
          <p:cNvPr id="4" name="Slide Number Placeholder 3"/>
          <p:cNvSpPr>
            <a:spLocks noGrp="1"/>
          </p:cNvSpPr>
          <p:nvPr>
            <p:ph type="sldNum" sz="quarter" idx="5"/>
          </p:nvPr>
        </p:nvSpPr>
        <p:spPr/>
        <p:txBody>
          <a:bodyPr/>
          <a:lstStyle/>
          <a:p>
            <a:fld id="{5A0C5344-2AF1-4DB7-89C3-3B38D8B6B998}" type="slidenum">
              <a:rPr lang="en-US" smtClean="0"/>
              <a:t>10</a:t>
            </a:fld>
            <a:endParaRPr lang="en-US" dirty="0"/>
          </a:p>
        </p:txBody>
      </p:sp>
    </p:spTree>
    <p:extLst>
      <p:ext uri="{BB962C8B-B14F-4D97-AF65-F5344CB8AC3E}">
        <p14:creationId xmlns:p14="http://schemas.microsoft.com/office/powerpoint/2010/main" val="3705640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advisory available by click on image or go to https://www.epa.gov/system/files/documents/2023-03/e-manifest-advisory.pdf</a:t>
            </a:r>
          </a:p>
          <a:p>
            <a:endParaRPr lang="en-US" dirty="0"/>
          </a:p>
          <a:p>
            <a:endParaRPr lang="en-US" dirty="0"/>
          </a:p>
          <a:p>
            <a:r>
              <a:rPr lang="en-US" dirty="0"/>
              <a:t>This  Compliance Advisory  is intended to help you and others reduce data errors in the e-Manifest System.  For the paper manifests that y’all use – the receiving TSDFs are  doing the data entry.  But you need to make sure they have good data to enter.</a:t>
            </a:r>
          </a:p>
          <a:p>
            <a:endParaRPr lang="en-US" dirty="0"/>
          </a:p>
          <a:p>
            <a:r>
              <a:rPr lang="en-US" dirty="0"/>
              <a:t>Reduced errors mean greater compliance.  Greater compliance means less contact with EPA, LOL.</a:t>
            </a:r>
          </a:p>
          <a:p>
            <a:endParaRPr lang="en-US" dirty="0"/>
          </a:p>
          <a:p>
            <a:r>
              <a:rPr lang="en-US" dirty="0"/>
              <a:t>You might say, I ‘m here to lessen my enforcement colleagues’ workloads.</a:t>
            </a:r>
          </a:p>
          <a:p>
            <a:endParaRPr lang="en-US" dirty="0"/>
          </a:p>
          <a:p>
            <a:r>
              <a:rPr lang="en-US" dirty="0"/>
              <a:t>Let’s look at the data errors identified in this Advisory.</a:t>
            </a:r>
          </a:p>
        </p:txBody>
      </p:sp>
      <p:sp>
        <p:nvSpPr>
          <p:cNvPr id="4" name="Slide Number Placeholder 3"/>
          <p:cNvSpPr>
            <a:spLocks noGrp="1"/>
          </p:cNvSpPr>
          <p:nvPr>
            <p:ph type="sldNum" sz="quarter" idx="5"/>
          </p:nvPr>
        </p:nvSpPr>
        <p:spPr/>
        <p:txBody>
          <a:bodyPr/>
          <a:lstStyle/>
          <a:p>
            <a:fld id="{5A0C5344-2AF1-4DB7-89C3-3B38D8B6B998}" type="slidenum">
              <a:rPr lang="en-US" smtClean="0"/>
              <a:t>11</a:t>
            </a:fld>
            <a:endParaRPr lang="en-US" dirty="0"/>
          </a:p>
        </p:txBody>
      </p:sp>
    </p:spTree>
    <p:extLst>
      <p:ext uri="{BB962C8B-B14F-4D97-AF65-F5344CB8AC3E}">
        <p14:creationId xmlns:p14="http://schemas.microsoft.com/office/powerpoint/2010/main" val="121426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000" i="1" dirty="0"/>
              <a:t>Quick sign image from  https://www.facebook.com/QuickSign.in/</a:t>
            </a:r>
          </a:p>
          <a:p>
            <a:endParaRPr lang="en-US" sz="1000" i="1" dirty="0"/>
          </a:p>
          <a:p>
            <a:r>
              <a:rPr lang="en-US" sz="1000" i="1" dirty="0"/>
              <a:t>Remote (digital) signature image from https://www.thompsoncoburn.com/insights/publications/item/2020-03-30/electronic-signatures-and-remote-online-notarizations-during-covid-19</a:t>
            </a:r>
          </a:p>
          <a:p>
            <a:endParaRPr lang="en-US" sz="1000" i="1" dirty="0"/>
          </a:p>
          <a:p>
            <a:r>
              <a:rPr lang="en-US" sz="1000" i="1" dirty="0"/>
              <a:t>Record-keeping image from  https://waldenenvironmentalengineering.com/the-importance-of-record-keeping/</a:t>
            </a:r>
          </a:p>
          <a:p>
            <a:endParaRPr lang="en-US" sz="1000" i="1" dirty="0"/>
          </a:p>
          <a:p>
            <a:r>
              <a:rPr lang="en-US" sz="1000" i="1" dirty="0"/>
              <a:t>RCRA Biennial Report image from https://chemicalsafety.com/waste-biennial-reporting/</a:t>
            </a:r>
          </a:p>
          <a:p>
            <a:endParaRPr lang="en-US" dirty="0"/>
          </a:p>
          <a:p>
            <a:endParaRPr lang="en-US" dirty="0"/>
          </a:p>
          <a:p>
            <a:r>
              <a:rPr lang="en-US" dirty="0"/>
              <a:t>So here are four </a:t>
            </a:r>
            <a:r>
              <a:rPr lang="en-US" dirty="0" err="1"/>
              <a:t>kewl</a:t>
            </a:r>
            <a:r>
              <a:rPr lang="en-US" dirty="0"/>
              <a:t> (at least to me and hopefully to you) reasons to register in e-Manifest.   The speaker notes on this slide (below)  provide specific details on how you can use Quick Sign and Remote Sign.</a:t>
            </a:r>
          </a:p>
          <a:p>
            <a:endParaRPr lang="en-US" dirty="0"/>
          </a:p>
          <a:p>
            <a:r>
              <a:rPr lang="en-US" dirty="0"/>
              <a:t>To access Quick Sign information – click on that icon</a:t>
            </a:r>
          </a:p>
          <a:p>
            <a:endParaRPr lang="en-US" dirty="0"/>
          </a:p>
          <a:p>
            <a:pPr algn="l">
              <a:spcBef>
                <a:spcPts val="0"/>
              </a:spcBef>
              <a:spcAft>
                <a:spcPts val="0"/>
              </a:spcAft>
            </a:pPr>
            <a:r>
              <a:rPr lang="en-US" b="0" i="0" dirty="0">
                <a:solidFill>
                  <a:srgbClr val="000000"/>
                </a:solidFill>
                <a:effectLst/>
                <a:latin typeface="Calibri" panose="020F0502020204030204" pitchFamily="34" charset="0"/>
              </a:rPr>
              <a:t>If an unsigned manifest has a "Scheduled" status and you are a Preparer, Certifier, or Site Manager for the generator, you will see the "Review and Quick Sign" or "Review and Sign" button, as appropriate, for that manifest. Depending on your site's role on the manifest, the system will ask you to confirm that you are the signer for one of these following sections:</a:t>
            </a:r>
          </a:p>
          <a:p>
            <a:pPr algn="l">
              <a:buFont typeface="Arial" panose="020B0604020202020204" pitchFamily="34" charset="0"/>
              <a:buChar char="•"/>
            </a:pPr>
            <a:r>
              <a:rPr lang="en-US" b="0" i="0" dirty="0">
                <a:solidFill>
                  <a:srgbClr val="000000"/>
                </a:solidFill>
                <a:effectLst/>
                <a:latin typeface="Calibri" panose="020F0502020204030204" pitchFamily="34" charset="0"/>
              </a:rPr>
              <a:t>   Item 15.  Generator's/Offeror's Certifications</a:t>
            </a:r>
          </a:p>
          <a:p>
            <a:pPr algn="l">
              <a:buFont typeface="Arial" panose="020B0604020202020204" pitchFamily="34" charset="0"/>
              <a:buChar char="•"/>
            </a:pPr>
            <a:r>
              <a:rPr lang="en-US" b="0" i="0" dirty="0">
                <a:solidFill>
                  <a:srgbClr val="000000"/>
                </a:solidFill>
                <a:effectLst/>
                <a:latin typeface="Calibri" panose="020F0502020204030204" pitchFamily="34" charset="0"/>
              </a:rPr>
              <a:t>   Item 17.  Transporter Acknowledgment of Receipt of Materials</a:t>
            </a:r>
          </a:p>
          <a:p>
            <a:pPr algn="l">
              <a:buFont typeface="Arial" panose="020B0604020202020204" pitchFamily="34" charset="0"/>
              <a:buChar char="•"/>
            </a:pPr>
            <a:r>
              <a:rPr lang="en-US" b="0" i="0" dirty="0">
                <a:solidFill>
                  <a:srgbClr val="000000"/>
                </a:solidFill>
                <a:effectLst/>
                <a:latin typeface="Calibri" panose="020F0502020204030204" pitchFamily="34" charset="0"/>
              </a:rPr>
              <a:t>   Item 20.  Designated Facility Owner or Operator:  Certification of receipt of hazardous materials covered b the manifest except as noted in Item 18a</a:t>
            </a:r>
          </a:p>
          <a:p>
            <a:pPr algn="l">
              <a:spcBef>
                <a:spcPts val="0"/>
              </a:spcBef>
              <a:spcAft>
                <a:spcPts val="0"/>
              </a:spcAft>
            </a:pPr>
            <a:r>
              <a:rPr lang="en-US" b="0" i="0" dirty="0">
                <a:solidFill>
                  <a:srgbClr val="000000"/>
                </a:solidFill>
                <a:effectLst/>
                <a:latin typeface="Calibri" panose="020F0502020204030204" pitchFamily="34" charset="0"/>
              </a:rPr>
              <a:t> </a:t>
            </a:r>
          </a:p>
          <a:p>
            <a:pPr algn="l">
              <a:spcBef>
                <a:spcPts val="0"/>
              </a:spcBef>
              <a:spcAft>
                <a:spcPts val="0"/>
              </a:spcAft>
            </a:pPr>
            <a:r>
              <a:rPr lang="en-US" b="0" i="0" dirty="0">
                <a:solidFill>
                  <a:srgbClr val="000000"/>
                </a:solidFill>
                <a:effectLst/>
                <a:latin typeface="Calibri" panose="020F0502020204030204" pitchFamily="34" charset="0"/>
              </a:rPr>
              <a:t>To confirm, click the "Quick Sign" button on the pop-up window to complete the signature process.  If this is successful, the manifest status will be changed appropriately.  </a:t>
            </a:r>
            <a:r>
              <a:rPr lang="en-US" b="1" i="1" dirty="0">
                <a:solidFill>
                  <a:srgbClr val="000000"/>
                </a:solidFill>
                <a:effectLst/>
                <a:latin typeface="Calibri" panose="020F0502020204030204" pitchFamily="34" charset="0"/>
              </a:rPr>
              <a:t>Note:  If you are signing as the generator, the manifest status will remain unchanged until the Initial Transporter signs the manifest.  </a:t>
            </a:r>
            <a:r>
              <a:rPr lang="en-US" b="0" i="0" dirty="0">
                <a:solidFill>
                  <a:srgbClr val="000000"/>
                </a:solidFill>
                <a:effectLst/>
                <a:latin typeface="Calibri" panose="020F0502020204030204" pitchFamily="34" charset="0"/>
              </a:rPr>
              <a:t>Once you have completed the signature process, you will return to the e-Manifest Dashboard.</a:t>
            </a:r>
          </a:p>
          <a:p>
            <a:pPr algn="l">
              <a:spcBef>
                <a:spcPts val="0"/>
              </a:spcBef>
              <a:spcAft>
                <a:spcPts val="0"/>
              </a:spcAft>
            </a:pPr>
            <a:r>
              <a:rPr lang="en-US" b="0" i="0" dirty="0">
                <a:solidFill>
                  <a:srgbClr val="000000"/>
                </a:solidFill>
                <a:effectLst/>
                <a:latin typeface="Calibri" panose="020F0502020204030204" pitchFamily="34" charset="0"/>
              </a:rPr>
              <a:t> </a:t>
            </a:r>
          </a:p>
          <a:p>
            <a:r>
              <a:rPr lang="en-US" b="1" i="1" dirty="0">
                <a:solidFill>
                  <a:srgbClr val="000000"/>
                </a:solidFill>
                <a:effectLst/>
                <a:latin typeface="Calibri" panose="020F0502020204030204" pitchFamily="34" charset="0"/>
              </a:rPr>
              <a:t>Note:  If you repeatedly answer your security question incorrectly, you will be prompted to reset all five of your security questions the next time that you login.</a:t>
            </a:r>
            <a:endParaRPr lang="en-US" dirty="0"/>
          </a:p>
          <a:p>
            <a:endParaRPr lang="en-US" dirty="0"/>
          </a:p>
          <a:p>
            <a:endParaRPr lang="en-US" dirty="0"/>
          </a:p>
          <a:p>
            <a:r>
              <a:rPr lang="en-US" dirty="0"/>
              <a:t>To access the Remote Sign Policy  - click on that icon</a:t>
            </a:r>
          </a:p>
          <a:p>
            <a:r>
              <a:rPr lang="en-US" dirty="0"/>
              <a:t>Remote sign is available only for GEN, TRN and </a:t>
            </a:r>
            <a:r>
              <a:rPr lang="en-US" i="1" dirty="0"/>
              <a:t> </a:t>
            </a:r>
            <a:r>
              <a:rPr lang="en-US" i="0" u="sng" dirty="0"/>
              <a:t>initial receipt </a:t>
            </a:r>
            <a:r>
              <a:rPr lang="en-US" i="0" u="none" dirty="0"/>
              <a:t> </a:t>
            </a:r>
            <a:r>
              <a:rPr lang="en-US" i="0" dirty="0"/>
              <a:t>of receiving facility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A0C5344-2AF1-4DB7-89C3-3B38D8B6B998}" type="slidenum">
              <a:rPr lang="en-US" smtClean="0"/>
              <a:t>12</a:t>
            </a:fld>
            <a:endParaRPr lang="en-US" dirty="0"/>
          </a:p>
        </p:txBody>
      </p:sp>
    </p:spTree>
    <p:extLst>
      <p:ext uri="{BB962C8B-B14F-4D97-AF65-F5344CB8AC3E}">
        <p14:creationId xmlns:p14="http://schemas.microsoft.com/office/powerpoint/2010/main" val="319536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000" i="1" dirty="0"/>
              <a:t>PCB image from  https://greentumble.com/what-are-pcbs-used-for</a:t>
            </a:r>
          </a:p>
          <a:p>
            <a:endParaRPr lang="en-US" sz="1000" i="1" dirty="0"/>
          </a:p>
          <a:p>
            <a:pPr marL="0" marR="0" lvl="0" indent="0" algn="l" defTabSz="1018824" rtl="0" eaLnBrk="1" fontAlgn="auto" latinLnBrk="0" hangingPunct="1">
              <a:lnSpc>
                <a:spcPct val="100000"/>
              </a:lnSpc>
              <a:spcBef>
                <a:spcPts val="0"/>
              </a:spcBef>
              <a:spcAft>
                <a:spcPts val="0"/>
              </a:spcAft>
              <a:buClrTx/>
              <a:buSzTx/>
              <a:buFontTx/>
              <a:buNone/>
              <a:tabLst/>
              <a:defRPr/>
            </a:pPr>
            <a:r>
              <a:rPr lang="en-US" sz="1000" i="1" dirty="0"/>
              <a:t>Rubber stamp image from  https://www.etsy.com/ca/listing/918537684/4-x-4-rocker-mount-custom-rubber-stamp</a:t>
            </a:r>
          </a:p>
          <a:p>
            <a:endParaRPr lang="en-US" sz="1000" i="1" dirty="0"/>
          </a:p>
          <a:p>
            <a:r>
              <a:rPr lang="en-US" sz="1000" i="1" dirty="0"/>
              <a:t>“Where in the world “ image taken from https://m.imdb.com/title/tt0207938/mediaviewer/rm1588026368 and modified by author.</a:t>
            </a:r>
          </a:p>
          <a:p>
            <a:endParaRPr lang="en-US" sz="1000" i="1" dirty="0"/>
          </a:p>
          <a:p>
            <a:endParaRPr lang="en-US" sz="1000" b="0" dirty="0"/>
          </a:p>
          <a:p>
            <a:r>
              <a:rPr lang="en-US" sz="1000" b="0" dirty="0"/>
              <a:t>And three more reasons to be  registered in e-Manifest!</a:t>
            </a:r>
          </a:p>
          <a:p>
            <a:endParaRPr lang="en-US" sz="1000" b="1" i="1" dirty="0"/>
          </a:p>
        </p:txBody>
      </p:sp>
      <p:sp>
        <p:nvSpPr>
          <p:cNvPr id="4" name="Slide Number Placeholder 3"/>
          <p:cNvSpPr>
            <a:spLocks noGrp="1"/>
          </p:cNvSpPr>
          <p:nvPr>
            <p:ph type="sldNum" sz="quarter" idx="5"/>
          </p:nvPr>
        </p:nvSpPr>
        <p:spPr/>
        <p:txBody>
          <a:bodyPr/>
          <a:lstStyle/>
          <a:p>
            <a:fld id="{5A0C5344-2AF1-4DB7-89C3-3B38D8B6B998}" type="slidenum">
              <a:rPr lang="en-US" smtClean="0"/>
              <a:t>13</a:t>
            </a:fld>
            <a:endParaRPr lang="en-US" dirty="0"/>
          </a:p>
        </p:txBody>
      </p:sp>
    </p:spTree>
    <p:extLst>
      <p:ext uri="{BB962C8B-B14F-4D97-AF65-F5344CB8AC3E}">
        <p14:creationId xmlns:p14="http://schemas.microsoft.com/office/powerpoint/2010/main" val="381079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000" i="1" dirty="0"/>
              <a:t>Google Chrome icon from  https://play.google.com/store/apps/details?id=com.android.chrome&amp;hl=en_US&amp;pli=1</a:t>
            </a:r>
          </a:p>
          <a:p>
            <a:endParaRPr lang="en-US" sz="1000" i="1" dirty="0"/>
          </a:p>
          <a:p>
            <a:r>
              <a:rPr lang="en-US" sz="1000" i="1" dirty="0"/>
              <a:t>Firefox icon from  https://play.google.com/store/apps/details?id=org.mozilla.firefox&amp;hl=en_IN</a:t>
            </a:r>
          </a:p>
          <a:p>
            <a:endParaRPr lang="en-US" dirty="0"/>
          </a:p>
          <a:p>
            <a:r>
              <a:rPr lang="en-US" dirty="0"/>
              <a:t>In about the time I’ll spend on these next  seven slides, you too can get registered in e-Manifest!  Again, the speaker notes have all the prompts recorded.</a:t>
            </a:r>
          </a:p>
          <a:p>
            <a:endParaRPr lang="en-US" dirty="0"/>
          </a:p>
          <a:p>
            <a:r>
              <a:rPr lang="en-US" dirty="0"/>
              <a:t>It is best to use RCRA Info in either Chrome or Firefox.   Historically, it doesn’t seem to like Internet Explorer.  No idea why.  No politics.  It just doesn’t run well in that environment. </a:t>
            </a:r>
          </a:p>
          <a:p>
            <a:endParaRPr lang="en-US" dirty="0"/>
          </a:p>
          <a:p>
            <a:r>
              <a:rPr lang="en-US" dirty="0"/>
              <a:t>Click on RCRAInfo logo or go to https://rcrainfo.epa.gov/rcrainfoprod/action/secured/login</a:t>
            </a:r>
          </a:p>
          <a:p>
            <a:endParaRPr lang="en-US" dirty="0"/>
          </a:p>
          <a:p>
            <a:r>
              <a:rPr lang="en-US" dirty="0"/>
              <a:t>Click on Register</a:t>
            </a:r>
          </a:p>
          <a:p>
            <a:endParaRPr lang="en-US" dirty="0"/>
          </a:p>
          <a:p>
            <a:r>
              <a:rPr lang="en-US" dirty="0"/>
              <a:t>Click  on Watch How-To for that  registration video or go to  https://rcrainfo.epa.gov/rcrainfo-help/videos/Create%20RIA%20Account/01-Create%20RIA%20Account.html</a:t>
            </a:r>
          </a:p>
        </p:txBody>
      </p:sp>
      <p:sp>
        <p:nvSpPr>
          <p:cNvPr id="4" name="Slide Number Placeholder 3"/>
          <p:cNvSpPr>
            <a:spLocks noGrp="1"/>
          </p:cNvSpPr>
          <p:nvPr>
            <p:ph type="sldNum" sz="quarter" idx="5"/>
          </p:nvPr>
        </p:nvSpPr>
        <p:spPr/>
        <p:txBody>
          <a:bodyPr/>
          <a:lstStyle/>
          <a:p>
            <a:fld id="{5A0C5344-2AF1-4DB7-89C3-3B38D8B6B998}" type="slidenum">
              <a:rPr lang="en-US" smtClean="0"/>
              <a:t>14</a:t>
            </a:fld>
            <a:endParaRPr lang="en-US" dirty="0"/>
          </a:p>
        </p:txBody>
      </p:sp>
    </p:spTree>
    <p:extLst>
      <p:ext uri="{BB962C8B-B14F-4D97-AF65-F5344CB8AC3E}">
        <p14:creationId xmlns:p14="http://schemas.microsoft.com/office/powerpoint/2010/main" val="309451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Click on RCRAInfo logo or go to https://rcrainfo.epa.gov/rcrainfoprod/action/secured/login</a:t>
            </a:r>
          </a:p>
          <a:p>
            <a:endParaRPr lang="en-US" dirty="0"/>
          </a:p>
          <a:p>
            <a:r>
              <a:rPr lang="en-US" dirty="0"/>
              <a:t>Click  on Watch How-To for that  registration video or go to  https://rcrainfo.epa.gov/rcrainfo-help/videos/Create%20RIA%20Account/01-Create%20RIA%20Account.html</a:t>
            </a:r>
          </a:p>
          <a:p>
            <a:endParaRPr lang="en-US" dirty="0"/>
          </a:p>
          <a:p>
            <a:r>
              <a:rPr lang="en-US" dirty="0"/>
              <a:t>It all starts with getting a RCRA Info account.  This part literally takes only 2-3 minutes.</a:t>
            </a:r>
          </a:p>
        </p:txBody>
      </p:sp>
      <p:sp>
        <p:nvSpPr>
          <p:cNvPr id="4" name="Slide Number Placeholder 3"/>
          <p:cNvSpPr>
            <a:spLocks noGrp="1"/>
          </p:cNvSpPr>
          <p:nvPr>
            <p:ph type="sldNum" sz="quarter" idx="5"/>
          </p:nvPr>
        </p:nvSpPr>
        <p:spPr/>
        <p:txBody>
          <a:bodyPr/>
          <a:lstStyle/>
          <a:p>
            <a:fld id="{5A0C5344-2AF1-4DB7-89C3-3B38D8B6B998}" type="slidenum">
              <a:rPr lang="en-US" smtClean="0"/>
              <a:t>15</a:t>
            </a:fld>
            <a:endParaRPr lang="en-US" dirty="0"/>
          </a:p>
        </p:txBody>
      </p:sp>
    </p:spTree>
    <p:extLst>
      <p:ext uri="{BB962C8B-B14F-4D97-AF65-F5344CB8AC3E}">
        <p14:creationId xmlns:p14="http://schemas.microsoft.com/office/powerpoint/2010/main" val="1401233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There are three quick sets of info to fill to create a new account.  These are:</a:t>
            </a:r>
          </a:p>
          <a:p>
            <a:pPr marL="285750" indent="-285750">
              <a:buFont typeface="Arial" panose="020B0604020202020204" pitchFamily="34" charset="0"/>
              <a:buChar char="•"/>
            </a:pPr>
            <a:r>
              <a:rPr lang="en-US" dirty="0"/>
              <a:t>Unser Information </a:t>
            </a:r>
          </a:p>
          <a:p>
            <a:pPr marL="285750" indent="-285750">
              <a:buFont typeface="Arial" panose="020B0604020202020204" pitchFamily="34" charset="0"/>
              <a:buChar char="•"/>
            </a:pPr>
            <a:r>
              <a:rPr lang="en-US" dirty="0"/>
              <a:t>*Create a User ID and Password</a:t>
            </a:r>
          </a:p>
          <a:p>
            <a:pPr marL="285750" indent="-285750">
              <a:buFont typeface="Arial" panose="020B0604020202020204" pitchFamily="34" charset="0"/>
              <a:buChar char="•"/>
            </a:pPr>
            <a:r>
              <a:rPr lang="en-US" dirty="0"/>
              <a:t>*Organization /Contact Information</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Let’s do this!</a:t>
            </a:r>
          </a:p>
        </p:txBody>
      </p:sp>
      <p:sp>
        <p:nvSpPr>
          <p:cNvPr id="4" name="Slide Number Placeholder 3"/>
          <p:cNvSpPr>
            <a:spLocks noGrp="1"/>
          </p:cNvSpPr>
          <p:nvPr>
            <p:ph type="sldNum" sz="quarter" idx="5"/>
          </p:nvPr>
        </p:nvSpPr>
        <p:spPr/>
        <p:txBody>
          <a:bodyPr/>
          <a:lstStyle/>
          <a:p>
            <a:fld id="{5A0C5344-2AF1-4DB7-89C3-3B38D8B6B998}" type="slidenum">
              <a:rPr lang="en-US" smtClean="0"/>
              <a:t>16</a:t>
            </a:fld>
            <a:endParaRPr lang="en-US" dirty="0"/>
          </a:p>
        </p:txBody>
      </p:sp>
    </p:spTree>
    <p:extLst>
      <p:ext uri="{BB962C8B-B14F-4D97-AF65-F5344CB8AC3E}">
        <p14:creationId xmlns:p14="http://schemas.microsoft.com/office/powerpoint/2010/main" val="1400757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Enter your User Information .</a:t>
            </a:r>
          </a:p>
        </p:txBody>
      </p:sp>
      <p:sp>
        <p:nvSpPr>
          <p:cNvPr id="4" name="Slide Number Placeholder 3"/>
          <p:cNvSpPr>
            <a:spLocks noGrp="1"/>
          </p:cNvSpPr>
          <p:nvPr>
            <p:ph type="sldNum" sz="quarter" idx="5"/>
          </p:nvPr>
        </p:nvSpPr>
        <p:spPr/>
        <p:txBody>
          <a:bodyPr/>
          <a:lstStyle/>
          <a:p>
            <a:fld id="{5A0C5344-2AF1-4DB7-89C3-3B38D8B6B998}" type="slidenum">
              <a:rPr lang="en-US" smtClean="0"/>
              <a:t>17</a:t>
            </a:fld>
            <a:endParaRPr lang="en-US" dirty="0"/>
          </a:p>
        </p:txBody>
      </p:sp>
    </p:spTree>
    <p:extLst>
      <p:ext uri="{BB962C8B-B14F-4D97-AF65-F5344CB8AC3E}">
        <p14:creationId xmlns:p14="http://schemas.microsoft.com/office/powerpoint/2010/main" val="235990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No establish a User ID and password – and the usual security stuff (if you forget a password , RCRA Info can use you security features to get you in again). </a:t>
            </a:r>
          </a:p>
        </p:txBody>
      </p:sp>
      <p:sp>
        <p:nvSpPr>
          <p:cNvPr id="4" name="Slide Number Placeholder 3"/>
          <p:cNvSpPr>
            <a:spLocks noGrp="1"/>
          </p:cNvSpPr>
          <p:nvPr>
            <p:ph type="sldNum" sz="quarter" idx="5"/>
          </p:nvPr>
        </p:nvSpPr>
        <p:spPr/>
        <p:txBody>
          <a:bodyPr/>
          <a:lstStyle/>
          <a:p>
            <a:fld id="{5A0C5344-2AF1-4DB7-89C3-3B38D8B6B998}" type="slidenum">
              <a:rPr lang="en-US" smtClean="0"/>
              <a:t>18</a:t>
            </a:fld>
            <a:endParaRPr lang="en-US" dirty="0"/>
          </a:p>
        </p:txBody>
      </p:sp>
    </p:spTree>
    <p:extLst>
      <p:ext uri="{BB962C8B-B14F-4D97-AF65-F5344CB8AC3E}">
        <p14:creationId xmlns:p14="http://schemas.microsoft.com/office/powerpoint/2010/main" val="2314954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After entering the verification code sent to the email you provided, you have a RCRA Info account.  Now it’s a matter of associating it with your ID number.  I won’t spend the time here showing that, but I can help you during this conference or at the close  of this presentation, I’ll give you the contact info on moving forward.</a:t>
            </a:r>
          </a:p>
          <a:p>
            <a:endParaRPr lang="en-US" dirty="0"/>
          </a:p>
        </p:txBody>
      </p:sp>
      <p:sp>
        <p:nvSpPr>
          <p:cNvPr id="4" name="Slide Number Placeholder 3"/>
          <p:cNvSpPr>
            <a:spLocks noGrp="1"/>
          </p:cNvSpPr>
          <p:nvPr>
            <p:ph type="sldNum" sz="quarter" idx="5"/>
          </p:nvPr>
        </p:nvSpPr>
        <p:spPr/>
        <p:txBody>
          <a:bodyPr/>
          <a:lstStyle/>
          <a:p>
            <a:fld id="{5A0C5344-2AF1-4DB7-89C3-3B38D8B6B998}" type="slidenum">
              <a:rPr lang="en-US" smtClean="0"/>
              <a:t>19</a:t>
            </a:fld>
            <a:endParaRPr lang="en-US" dirty="0"/>
          </a:p>
        </p:txBody>
      </p:sp>
    </p:spTree>
    <p:extLst>
      <p:ext uri="{BB962C8B-B14F-4D97-AF65-F5344CB8AC3E}">
        <p14:creationId xmlns:p14="http://schemas.microsoft.com/office/powerpoint/2010/main" val="389532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These are the  things I’ll be talking about  this morning.  And then there should be plenty of time to explore your questions and deliberations.  </a:t>
            </a:r>
          </a:p>
          <a:p>
            <a:endParaRPr lang="en-US" dirty="0"/>
          </a:p>
          <a:p>
            <a:r>
              <a:rPr lang="en-US" dirty="0"/>
              <a:t>I’ll be around all day if you would like to work with me to get your facility(s) registered in the e-Manifest  System.  It really is quick and easy!</a:t>
            </a:r>
          </a:p>
        </p:txBody>
      </p:sp>
      <p:sp>
        <p:nvSpPr>
          <p:cNvPr id="4" name="Slide Number Placeholder 3"/>
          <p:cNvSpPr>
            <a:spLocks noGrp="1"/>
          </p:cNvSpPr>
          <p:nvPr>
            <p:ph type="sldNum" sz="quarter" idx="5"/>
          </p:nvPr>
        </p:nvSpPr>
        <p:spPr/>
        <p:txBody>
          <a:bodyPr/>
          <a:lstStyle/>
          <a:p>
            <a:fld id="{5A0C5344-2AF1-4DB7-89C3-3B38D8B6B998}" type="slidenum">
              <a:rPr lang="en-US" smtClean="0"/>
              <a:t>2</a:t>
            </a:fld>
            <a:endParaRPr lang="en-US" dirty="0"/>
          </a:p>
        </p:txBody>
      </p:sp>
    </p:spTree>
    <p:extLst>
      <p:ext uri="{BB962C8B-B14F-4D97-AF65-F5344CB8AC3E}">
        <p14:creationId xmlns:p14="http://schemas.microsoft.com/office/powerpoint/2010/main" val="3523400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 won’t spend the time here showing that, but I can help you during this conference or at the close  of this presentation, I’ll give you the contact info on moving forward.</a:t>
            </a:r>
          </a:p>
          <a:p>
            <a:endParaRPr lang="en-US" dirty="0"/>
          </a:p>
        </p:txBody>
      </p:sp>
      <p:sp>
        <p:nvSpPr>
          <p:cNvPr id="4" name="Slide Number Placeholder 3"/>
          <p:cNvSpPr>
            <a:spLocks noGrp="1"/>
          </p:cNvSpPr>
          <p:nvPr>
            <p:ph type="sldNum" sz="quarter" idx="5"/>
          </p:nvPr>
        </p:nvSpPr>
        <p:spPr/>
        <p:txBody>
          <a:bodyPr/>
          <a:lstStyle/>
          <a:p>
            <a:fld id="{5A0C5344-2AF1-4DB7-89C3-3B38D8B6B998}" type="slidenum">
              <a:rPr lang="en-US" smtClean="0"/>
              <a:t>20</a:t>
            </a:fld>
            <a:endParaRPr lang="en-US" dirty="0"/>
          </a:p>
        </p:txBody>
      </p:sp>
    </p:spTree>
    <p:extLst>
      <p:ext uri="{BB962C8B-B14F-4D97-AF65-F5344CB8AC3E}">
        <p14:creationId xmlns:p14="http://schemas.microsoft.com/office/powerpoint/2010/main" val="245684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Word document image from https://www.howtogeek.com/677873/how-to-open-microsoft-word-documents-without-word/</a:t>
            </a:r>
          </a:p>
          <a:p>
            <a:endParaRPr lang="en-US" dirty="0"/>
          </a:p>
          <a:p>
            <a:r>
              <a:rPr lang="en-US" dirty="0"/>
              <a:t>The “How to Register…”  is an on-line illustrated guide  (similar to some of the slide I just showed)</a:t>
            </a:r>
          </a:p>
          <a:p>
            <a:endParaRPr lang="en-US" dirty="0"/>
          </a:p>
          <a:p>
            <a:r>
              <a:rPr lang="en-US" dirty="0"/>
              <a:t>e-Manifest  2020 fact sheets may be found at https://www.epa.gov/ia/hazardous-waste-documents</a:t>
            </a:r>
          </a:p>
          <a:p>
            <a:endParaRPr lang="en-US" dirty="0"/>
          </a:p>
          <a:p>
            <a:r>
              <a:rPr lang="en-US" dirty="0"/>
              <a:t>Visit “Frequent Questions about e-Manifest” by clicking on that text or go to  https://www.epa.gov/e-manifest/frequent-questions-about-e-manifest</a:t>
            </a:r>
          </a:p>
        </p:txBody>
      </p:sp>
      <p:sp>
        <p:nvSpPr>
          <p:cNvPr id="4" name="Slide Number Placeholder 3"/>
          <p:cNvSpPr>
            <a:spLocks noGrp="1"/>
          </p:cNvSpPr>
          <p:nvPr>
            <p:ph type="sldNum" sz="quarter" idx="5"/>
          </p:nvPr>
        </p:nvSpPr>
        <p:spPr/>
        <p:txBody>
          <a:bodyPr/>
          <a:lstStyle/>
          <a:p>
            <a:fld id="{5A0C5344-2AF1-4DB7-89C3-3B38D8B6B998}" type="slidenum">
              <a:rPr lang="en-US" smtClean="0"/>
              <a:t>21</a:t>
            </a:fld>
            <a:endParaRPr lang="en-US" dirty="0"/>
          </a:p>
        </p:txBody>
      </p:sp>
    </p:spTree>
    <p:extLst>
      <p:ext uri="{BB962C8B-B14F-4D97-AF65-F5344CB8AC3E}">
        <p14:creationId xmlns:p14="http://schemas.microsoft.com/office/powerpoint/2010/main" val="234830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Image from https://www.we-explore.org/en/</a:t>
            </a:r>
          </a:p>
          <a:p>
            <a:endParaRPr lang="en-US" dirty="0"/>
          </a:p>
          <a:p>
            <a:r>
              <a:rPr lang="en-US" dirty="0"/>
              <a:t>The “How to Register…”  is an on-line illustrated guide  (similar to some of the slide I just showed)</a:t>
            </a:r>
          </a:p>
          <a:p>
            <a:endParaRPr lang="en-US" dirty="0"/>
          </a:p>
          <a:p>
            <a:r>
              <a:rPr lang="en-US" dirty="0"/>
              <a:t>e-Manifest  2020 fact sheets may be found at https://www.epa.gov/ia/hazardous-waste-documents</a:t>
            </a:r>
          </a:p>
          <a:p>
            <a:endParaRPr lang="en-US" dirty="0"/>
          </a:p>
          <a:p>
            <a:r>
              <a:rPr lang="en-US" dirty="0"/>
              <a:t>Visit “Frequent Questions about e-Manifest” by clicking on that text or go to  https://www.epa.gov/e-manifest/frequent-questions-about-e-manifest</a:t>
            </a:r>
          </a:p>
        </p:txBody>
      </p:sp>
      <p:sp>
        <p:nvSpPr>
          <p:cNvPr id="4" name="Slide Number Placeholder 3"/>
          <p:cNvSpPr>
            <a:spLocks noGrp="1"/>
          </p:cNvSpPr>
          <p:nvPr>
            <p:ph type="sldNum" sz="quarter" idx="5"/>
          </p:nvPr>
        </p:nvSpPr>
        <p:spPr/>
        <p:txBody>
          <a:bodyPr/>
          <a:lstStyle/>
          <a:p>
            <a:fld id="{5A0C5344-2AF1-4DB7-89C3-3B38D8B6B998}" type="slidenum">
              <a:rPr lang="en-US" smtClean="0"/>
              <a:t>22</a:t>
            </a:fld>
            <a:endParaRPr lang="en-US" dirty="0"/>
          </a:p>
        </p:txBody>
      </p:sp>
    </p:spTree>
    <p:extLst>
      <p:ext uri="{BB962C8B-B14F-4D97-AF65-F5344CB8AC3E}">
        <p14:creationId xmlns:p14="http://schemas.microsoft.com/office/powerpoint/2010/main" val="491544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dirty="0"/>
              <a:t>Rules &amp; Regulations image rom  https://www.usfoodimports.com/what-we-do/for-importers/</a:t>
            </a:r>
          </a:p>
          <a:p>
            <a:endParaRPr lang="en-US" sz="1000" i="1" dirty="0"/>
          </a:p>
          <a:p>
            <a:r>
              <a:rPr lang="en-US" sz="1000" i="1" dirty="0"/>
              <a:t>Technical support image from  https://www.freepik.com/vectors/technical-assistance</a:t>
            </a:r>
          </a:p>
        </p:txBody>
      </p:sp>
      <p:sp>
        <p:nvSpPr>
          <p:cNvPr id="4" name="Slide Number Placeholder 3"/>
          <p:cNvSpPr>
            <a:spLocks noGrp="1"/>
          </p:cNvSpPr>
          <p:nvPr>
            <p:ph type="sldNum" sz="quarter" idx="5"/>
          </p:nvPr>
        </p:nvSpPr>
        <p:spPr/>
        <p:txBody>
          <a:bodyPr/>
          <a:lstStyle/>
          <a:p>
            <a:fld id="{5A0C5344-2AF1-4DB7-89C3-3B38D8B6B998}" type="slidenum">
              <a:rPr lang="en-US" smtClean="0"/>
              <a:t>23</a:t>
            </a:fld>
            <a:endParaRPr lang="en-US" dirty="0"/>
          </a:p>
        </p:txBody>
      </p:sp>
    </p:spTree>
    <p:extLst>
      <p:ext uri="{BB962C8B-B14F-4D97-AF65-F5344CB8AC3E}">
        <p14:creationId xmlns:p14="http://schemas.microsoft.com/office/powerpoint/2010/main" val="3593718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Image from https://www.google.com/</a:t>
            </a:r>
            <a:r>
              <a:rPr lang="en-US" sz="1000" dirty="0" err="1"/>
              <a:t>imgres?imgurl</a:t>
            </a:r>
            <a:r>
              <a:rPr lang="en-US" sz="1000" dirty="0"/>
              <a:t>=https%3A%2F%2Fi.pinimg.com%2Foriginals%2F5d%2Fdd%2F5b%2F5ddd5bbd53f9e0b4dc367e0d938b565b.png&amp;tbnid=Q8vbojq2XKz_cM&amp;vet=12ahUKEwjZ0OvY867_AhX9I2IAHXCJA3QQMygMegUIARDoAQ..i&amp;imgrefurl=https%3A%2F%2Fin.pinterest.com%2Fpin%2F771522979918864558%2F&amp;docid=YXcuvSCA8QyfRM&amp;w=640&amp;h=360&amp;q=powerpoint%20professional%20thank%20you%20images&amp;hl=</a:t>
            </a:r>
            <a:r>
              <a:rPr lang="en-US" sz="1000" dirty="0" err="1"/>
              <a:t>en&amp;ved</a:t>
            </a:r>
            <a:r>
              <a:rPr lang="en-US" sz="1000" dirty="0"/>
              <a:t>=2ahUKEwjZ0OvY867_AhX9I2IAHXCJA3QQMygMegUIARDoAQ</a:t>
            </a:r>
          </a:p>
          <a:p>
            <a:endParaRPr lang="en-US" dirty="0"/>
          </a:p>
          <a:p>
            <a:r>
              <a:rPr lang="en-US" dirty="0"/>
              <a:t>As I opened, so I close --  THANK YOU for inviting me here today!  I greatly appreciate your time and attention to environmental stewardship.  I look forward to working with you in the future.</a:t>
            </a:r>
          </a:p>
        </p:txBody>
      </p:sp>
      <p:sp>
        <p:nvSpPr>
          <p:cNvPr id="4" name="Slide Number Placeholder 3"/>
          <p:cNvSpPr>
            <a:spLocks noGrp="1"/>
          </p:cNvSpPr>
          <p:nvPr>
            <p:ph type="sldNum" sz="quarter" idx="5"/>
          </p:nvPr>
        </p:nvSpPr>
        <p:spPr/>
        <p:txBody>
          <a:bodyPr/>
          <a:lstStyle/>
          <a:p>
            <a:fld id="{5A0C5344-2AF1-4DB7-89C3-3B38D8B6B998}" type="slidenum">
              <a:rPr lang="en-US" smtClean="0"/>
              <a:t>24</a:t>
            </a:fld>
            <a:endParaRPr lang="en-US" dirty="0"/>
          </a:p>
        </p:txBody>
      </p:sp>
    </p:spTree>
    <p:extLst>
      <p:ext uri="{BB962C8B-B14F-4D97-AF65-F5344CB8AC3E}">
        <p14:creationId xmlns:p14="http://schemas.microsoft.com/office/powerpoint/2010/main" val="164028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First, I promise you, this is THE MOST numbers on  one page in this presentation.  </a:t>
            </a:r>
          </a:p>
          <a:p>
            <a:endParaRPr lang="en-US" dirty="0"/>
          </a:p>
          <a:p>
            <a:r>
              <a:rPr lang="en-US" dirty="0"/>
              <a:t>POP QUIZ, LOL!  What do you think is the proper placement of the manifest types on the bottom of the page into  the first column  (below “Electronic”). </a:t>
            </a:r>
          </a:p>
          <a:p>
            <a:endParaRPr lang="en-US" dirty="0"/>
          </a:p>
        </p:txBody>
      </p:sp>
      <p:sp>
        <p:nvSpPr>
          <p:cNvPr id="4" name="Slide Number Placeholder 3"/>
          <p:cNvSpPr>
            <a:spLocks noGrp="1"/>
          </p:cNvSpPr>
          <p:nvPr>
            <p:ph type="sldNum" sz="quarter" idx="5"/>
          </p:nvPr>
        </p:nvSpPr>
        <p:spPr/>
        <p:txBody>
          <a:bodyPr/>
          <a:lstStyle/>
          <a:p>
            <a:fld id="{5A0C5344-2AF1-4DB7-89C3-3B38D8B6B998}" type="slidenum">
              <a:rPr lang="en-US" smtClean="0"/>
              <a:t>3</a:t>
            </a:fld>
            <a:endParaRPr lang="en-US" dirty="0"/>
          </a:p>
        </p:txBody>
      </p:sp>
    </p:spTree>
    <p:extLst>
      <p:ext uri="{BB962C8B-B14F-4D97-AF65-F5344CB8AC3E}">
        <p14:creationId xmlns:p14="http://schemas.microsoft.com/office/powerpoint/2010/main" val="251905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Answer to Pop Quiz</a:t>
            </a:r>
          </a:p>
          <a:p>
            <a:endParaRPr lang="en-US" dirty="0"/>
          </a:p>
          <a:p>
            <a:r>
              <a:rPr lang="en-US" dirty="0"/>
              <a:t>Why are these numbers important – shows low use of the System for its full capacity – tracking and ease of workflow.  </a:t>
            </a:r>
          </a:p>
        </p:txBody>
      </p:sp>
      <p:sp>
        <p:nvSpPr>
          <p:cNvPr id="4" name="Slide Number Placeholder 3"/>
          <p:cNvSpPr>
            <a:spLocks noGrp="1"/>
          </p:cNvSpPr>
          <p:nvPr>
            <p:ph type="sldNum" sz="quarter" idx="5"/>
          </p:nvPr>
        </p:nvSpPr>
        <p:spPr/>
        <p:txBody>
          <a:bodyPr/>
          <a:lstStyle/>
          <a:p>
            <a:fld id="{5A0C5344-2AF1-4DB7-89C3-3B38D8B6B998}" type="slidenum">
              <a:rPr lang="en-US" smtClean="0"/>
              <a:t>4</a:t>
            </a:fld>
            <a:endParaRPr lang="en-US" dirty="0"/>
          </a:p>
        </p:txBody>
      </p:sp>
    </p:spTree>
    <p:extLst>
      <p:ext uri="{BB962C8B-B14F-4D97-AF65-F5344CB8AC3E}">
        <p14:creationId xmlns:p14="http://schemas.microsoft.com/office/powerpoint/2010/main" val="17407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Another way to look at the System is to check who is using it – who is registered?  First let’s look at the ‘universe’ numbers.  I’ve asterisked the  Treatment/Storage/Disposal Facilities because in this column I’m showing the total number of TSDFs.  Most TSDFs operate for themselves - they don’t accept waste from off-site.  For e-Manifest purposes (the other columns)   I’ll be “counting“ only those TSDFs that accept waste from off-site (commercial TSDFs).  </a:t>
            </a:r>
          </a:p>
          <a:p>
            <a:endParaRPr lang="en-US" dirty="0"/>
          </a:p>
          <a:p>
            <a:r>
              <a:rPr lang="en-US" dirty="0"/>
              <a:t>We are in Iowa.  Iowa (as the emergent political season tells us) is the most important State.  So I’ve “greyed” the national numbers .  They national numbers  give some perspective, but our focus here is Iowa.</a:t>
            </a:r>
          </a:p>
          <a:p>
            <a:endParaRPr lang="en-US" dirty="0"/>
          </a:p>
          <a:p>
            <a:r>
              <a:rPr lang="en-US" dirty="0"/>
              <a:t>[For those who want to know, I’ve summed all Generator types – LQG, SQG, etc.]</a:t>
            </a:r>
          </a:p>
        </p:txBody>
      </p:sp>
      <p:sp>
        <p:nvSpPr>
          <p:cNvPr id="4" name="Slide Number Placeholder 3"/>
          <p:cNvSpPr>
            <a:spLocks noGrp="1"/>
          </p:cNvSpPr>
          <p:nvPr>
            <p:ph type="sldNum" sz="quarter" idx="5"/>
          </p:nvPr>
        </p:nvSpPr>
        <p:spPr/>
        <p:txBody>
          <a:bodyPr/>
          <a:lstStyle/>
          <a:p>
            <a:fld id="{5A0C5344-2AF1-4DB7-89C3-3B38D8B6B998}" type="slidenum">
              <a:rPr lang="en-US" smtClean="0"/>
              <a:t>5</a:t>
            </a:fld>
            <a:endParaRPr lang="en-US" dirty="0"/>
          </a:p>
        </p:txBody>
      </p:sp>
    </p:spTree>
    <p:extLst>
      <p:ext uri="{BB962C8B-B14F-4D97-AF65-F5344CB8AC3E}">
        <p14:creationId xmlns:p14="http://schemas.microsoft.com/office/powerpoint/2010/main" val="46861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Let’s look at  how many facilities are registered in e-Manifest.  </a:t>
            </a:r>
          </a:p>
        </p:txBody>
      </p:sp>
      <p:sp>
        <p:nvSpPr>
          <p:cNvPr id="4" name="Slide Number Placeholder 3"/>
          <p:cNvSpPr>
            <a:spLocks noGrp="1"/>
          </p:cNvSpPr>
          <p:nvPr>
            <p:ph type="sldNum" sz="quarter" idx="5"/>
          </p:nvPr>
        </p:nvSpPr>
        <p:spPr/>
        <p:txBody>
          <a:bodyPr/>
          <a:lstStyle/>
          <a:p>
            <a:fld id="{5A0C5344-2AF1-4DB7-89C3-3B38D8B6B998}" type="slidenum">
              <a:rPr lang="en-US" smtClean="0"/>
              <a:t>6</a:t>
            </a:fld>
            <a:endParaRPr lang="en-US" dirty="0"/>
          </a:p>
        </p:txBody>
      </p:sp>
    </p:spTree>
    <p:extLst>
      <p:ext uri="{BB962C8B-B14F-4D97-AF65-F5344CB8AC3E}">
        <p14:creationId xmlns:p14="http://schemas.microsoft.com/office/powerpoint/2010/main" val="3375148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Because I’m an engineer who loves numbers (who doesn’t LOL) , I want to check out the percentages of  those registered .</a:t>
            </a:r>
          </a:p>
        </p:txBody>
      </p:sp>
      <p:sp>
        <p:nvSpPr>
          <p:cNvPr id="4" name="Slide Number Placeholder 3"/>
          <p:cNvSpPr>
            <a:spLocks noGrp="1"/>
          </p:cNvSpPr>
          <p:nvPr>
            <p:ph type="sldNum" sz="quarter" idx="5"/>
          </p:nvPr>
        </p:nvSpPr>
        <p:spPr/>
        <p:txBody>
          <a:bodyPr/>
          <a:lstStyle/>
          <a:p>
            <a:fld id="{5A0C5344-2AF1-4DB7-89C3-3B38D8B6B998}" type="slidenum">
              <a:rPr lang="en-US" smtClean="0"/>
              <a:t>7</a:t>
            </a:fld>
            <a:endParaRPr lang="en-US" dirty="0"/>
          </a:p>
        </p:txBody>
      </p:sp>
    </p:spTree>
    <p:extLst>
      <p:ext uri="{BB962C8B-B14F-4D97-AF65-F5344CB8AC3E}">
        <p14:creationId xmlns:p14="http://schemas.microsoft.com/office/powerpoint/2010/main" val="3842955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dirty="0"/>
              <a:t>Clearly, Transporters and Generators have not been strong registrants in e-Manifest.  One reason I’m here today is that I’m hoping I can persuade y’all to register for e-Manifest.  </a:t>
            </a:r>
          </a:p>
          <a:p>
            <a:pPr marL="0" marR="0" lvl="0" indent="0" algn="l" defTabSz="1018824" rtl="0" eaLnBrk="1" fontAlgn="auto" latinLnBrk="0" hangingPunct="1">
              <a:lnSpc>
                <a:spcPct val="100000"/>
              </a:lnSpc>
              <a:spcBef>
                <a:spcPts val="0"/>
              </a:spcBef>
              <a:spcAft>
                <a:spcPts val="0"/>
              </a:spcAft>
              <a:buClrTx/>
              <a:buSzTx/>
              <a:buFontTx/>
              <a:buNone/>
              <a:tabLst/>
              <a:defRPr/>
            </a:pPr>
            <a:endParaRPr lang="en-US" dirty="0"/>
          </a:p>
          <a:p>
            <a:pPr marL="0" marR="0" lvl="0" indent="0" algn="l" defTabSz="1018824" rtl="0" eaLnBrk="1" fontAlgn="auto" latinLnBrk="0" hangingPunct="1">
              <a:lnSpc>
                <a:spcPct val="100000"/>
              </a:lnSpc>
              <a:spcBef>
                <a:spcPts val="0"/>
              </a:spcBef>
              <a:spcAft>
                <a:spcPts val="0"/>
              </a:spcAft>
              <a:buClrTx/>
              <a:buSzTx/>
              <a:buFontTx/>
              <a:buNone/>
              <a:tabLst/>
              <a:defRPr/>
            </a:pPr>
            <a:r>
              <a:rPr lang="en-US" dirty="0"/>
              <a:t>Frankly, y’all (GEN and TRN) are ‘already in the system” by virtue of their respective roles.  You’ve completed that hazardous waste notification form.  You’ve got an EPA ID number.  But most of you are not  taking advantage of the power of the e-Manifest System.  I’ll have some more sales pitch in a minute.   </a:t>
            </a:r>
          </a:p>
          <a:p>
            <a:pPr marL="0" marR="0" lvl="0" indent="0" algn="l" defTabSz="1018824" rtl="0" eaLnBrk="1" fontAlgn="auto" latinLnBrk="0" hangingPunct="1">
              <a:lnSpc>
                <a:spcPct val="100000"/>
              </a:lnSpc>
              <a:spcBef>
                <a:spcPts val="0"/>
              </a:spcBef>
              <a:spcAft>
                <a:spcPts val="0"/>
              </a:spcAft>
              <a:buClrTx/>
              <a:buSzTx/>
              <a:buFontTx/>
              <a:buNone/>
              <a:tabLst/>
              <a:defRPr/>
            </a:pPr>
            <a:endParaRPr lang="en-US" dirty="0"/>
          </a:p>
          <a:p>
            <a:pPr marL="0" marR="0" lvl="0" indent="0" algn="l" defTabSz="1018824" rtl="0" eaLnBrk="1" fontAlgn="auto" latinLnBrk="0" hangingPunct="1">
              <a:lnSpc>
                <a:spcPct val="100000"/>
              </a:lnSpc>
              <a:spcBef>
                <a:spcPts val="0"/>
              </a:spcBef>
              <a:spcAft>
                <a:spcPts val="0"/>
              </a:spcAft>
              <a:buClrTx/>
              <a:buSzTx/>
              <a:buFontTx/>
              <a:buNone/>
              <a:tabLst/>
              <a:defRPr/>
            </a:pPr>
            <a:r>
              <a:rPr lang="en-US" dirty="0"/>
              <a:t>And for the record – there were more numbers on slides  3 &amp; 4.  No more number tables, I promise!</a:t>
            </a:r>
          </a:p>
          <a:p>
            <a:endParaRPr lang="en-US" dirty="0"/>
          </a:p>
        </p:txBody>
      </p:sp>
      <p:sp>
        <p:nvSpPr>
          <p:cNvPr id="4" name="Slide Number Placeholder 3"/>
          <p:cNvSpPr>
            <a:spLocks noGrp="1"/>
          </p:cNvSpPr>
          <p:nvPr>
            <p:ph type="sldNum" sz="quarter" idx="5"/>
          </p:nvPr>
        </p:nvSpPr>
        <p:spPr/>
        <p:txBody>
          <a:bodyPr/>
          <a:lstStyle/>
          <a:p>
            <a:fld id="{5A0C5344-2AF1-4DB7-89C3-3B38D8B6B998}" type="slidenum">
              <a:rPr lang="en-US" smtClean="0"/>
              <a:t>8</a:t>
            </a:fld>
            <a:endParaRPr lang="en-US" dirty="0"/>
          </a:p>
        </p:txBody>
      </p:sp>
    </p:spTree>
    <p:extLst>
      <p:ext uri="{BB962C8B-B14F-4D97-AF65-F5344CB8AC3E}">
        <p14:creationId xmlns:p14="http://schemas.microsoft.com/office/powerpoint/2010/main" val="149506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just said one  reason I’m here.  Data quality is a second reason.  Poor data quality is becoming a rather consuming issue for all of us dealing with e-Manifest.  </a:t>
            </a:r>
          </a:p>
          <a:p>
            <a:endParaRPr lang="en-US" dirty="0"/>
          </a:p>
          <a:p>
            <a:r>
              <a:rPr lang="en-US" dirty="0"/>
              <a:t>Let’s take a look at a single manifest that has crossed my desk.  There are three vital errors on here.  If someone can identify AND properly correct all three errors, I’ll give you $20.  [This was an Iowa generated waste – so if this is your manifest – you are not eligible to claim the $20.]</a:t>
            </a:r>
          </a:p>
          <a:p>
            <a:endParaRPr lang="en-US" dirty="0"/>
          </a:p>
          <a:p>
            <a:pPr marL="342900" indent="-342900">
              <a:buAutoNum type="arabicParenR"/>
            </a:pPr>
            <a:r>
              <a:rPr lang="en-US" dirty="0"/>
              <a:t>Designated facility does not match its EPA ID number </a:t>
            </a:r>
          </a:p>
          <a:p>
            <a:pPr marL="342900" indent="-342900">
              <a:buAutoNum type="arabicParenR"/>
            </a:pPr>
            <a:r>
              <a:rPr lang="en-US" dirty="0"/>
              <a:t>Illegible designated facility person’s printed name</a:t>
            </a:r>
          </a:p>
          <a:p>
            <a:pPr marL="342900" indent="-342900">
              <a:buAutoNum type="arabicParenR"/>
            </a:pPr>
            <a:r>
              <a:rPr lang="en-US" dirty="0"/>
              <a:t>Illegible receipt date</a:t>
            </a:r>
          </a:p>
          <a:p>
            <a:pPr marL="0" indent="0">
              <a:buNone/>
            </a:pPr>
            <a:endParaRPr lang="en-US" dirty="0"/>
          </a:p>
        </p:txBody>
      </p:sp>
      <p:sp>
        <p:nvSpPr>
          <p:cNvPr id="4" name="Slide Number Placeholder 3"/>
          <p:cNvSpPr>
            <a:spLocks noGrp="1"/>
          </p:cNvSpPr>
          <p:nvPr>
            <p:ph type="sldNum" sz="quarter" idx="5"/>
          </p:nvPr>
        </p:nvSpPr>
        <p:spPr/>
        <p:txBody>
          <a:bodyPr/>
          <a:lstStyle/>
          <a:p>
            <a:fld id="{5A0C5344-2AF1-4DB7-89C3-3B38D8B6B998}" type="slidenum">
              <a:rPr lang="en-US" smtClean="0"/>
              <a:t>9</a:t>
            </a:fld>
            <a:endParaRPr lang="en-US" dirty="0"/>
          </a:p>
        </p:txBody>
      </p:sp>
    </p:spTree>
    <p:extLst>
      <p:ext uri="{BB962C8B-B14F-4D97-AF65-F5344CB8AC3E}">
        <p14:creationId xmlns:p14="http://schemas.microsoft.com/office/powerpoint/2010/main" val="2542222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37EDC26-1C8A-49E6-8649-DC237393B93C}"/>
              </a:ext>
            </a:extLst>
          </p:cNvPr>
          <p:cNvSpPr>
            <a:spLocks noGrp="1"/>
          </p:cNvSpPr>
          <p:nvPr>
            <p:ph type="dt" sz="half" idx="10"/>
          </p:nvPr>
        </p:nvSpPr>
        <p:spPr>
          <a:xfrm>
            <a:off x="712470" y="7203865"/>
            <a:ext cx="2605156" cy="413808"/>
          </a:xfrm>
        </p:spPr>
        <p:txBody>
          <a:bodyPr/>
          <a:lstStyle>
            <a:lvl1pPr>
              <a:defRPr/>
            </a:lvl1pPr>
          </a:lstStyle>
          <a:p>
            <a:r>
              <a:rPr lang="en-US" dirty="0"/>
              <a:t>08 June 2023 – SGP/West Des Moines, IA</a:t>
            </a:r>
          </a:p>
        </p:txBody>
      </p:sp>
      <p:sp>
        <p:nvSpPr>
          <p:cNvPr id="2" name="Title 1">
            <a:extLst>
              <a:ext uri="{FF2B5EF4-FFF2-40B4-BE49-F238E27FC236}">
                <a16:creationId xmlns:a16="http://schemas.microsoft.com/office/drawing/2014/main" id="{525C1084-4980-48F0-8491-4EDFEE9DBC1D}"/>
              </a:ext>
            </a:extLst>
          </p:cNvPr>
          <p:cNvSpPr>
            <a:spLocks noGrp="1"/>
          </p:cNvSpPr>
          <p:nvPr>
            <p:ph type="title" hasCustomPrompt="1"/>
          </p:nvPr>
        </p:nvSpPr>
        <p:spPr>
          <a:xfrm>
            <a:off x="465391" y="154728"/>
            <a:ext cx="9432418" cy="1502305"/>
          </a:xfrm>
        </p:spPr>
        <p:txBody>
          <a:bodyPr>
            <a:normAutofit/>
          </a:bodyPr>
          <a:lstStyle>
            <a:lvl1pPr algn="ctr">
              <a:defRPr sz="4945" b="1"/>
            </a:lvl1pPr>
          </a:lstStyle>
          <a:p>
            <a:r>
              <a:rPr lang="en-US" dirty="0"/>
              <a:t>CLICK TO EDIT MASTER TITLE STYLE</a:t>
            </a:r>
          </a:p>
        </p:txBody>
      </p:sp>
      <p:sp>
        <p:nvSpPr>
          <p:cNvPr id="7" name="Picture Placeholder 6">
            <a:extLst>
              <a:ext uri="{FF2B5EF4-FFF2-40B4-BE49-F238E27FC236}">
                <a16:creationId xmlns:a16="http://schemas.microsoft.com/office/drawing/2014/main" id="{7AFF38DF-3722-4EE9-AE05-26B3C0799424}"/>
              </a:ext>
            </a:extLst>
          </p:cNvPr>
          <p:cNvSpPr>
            <a:spLocks noGrp="1"/>
          </p:cNvSpPr>
          <p:nvPr>
            <p:ph type="pic" sz="quarter" idx="13"/>
          </p:nvPr>
        </p:nvSpPr>
        <p:spPr>
          <a:xfrm>
            <a:off x="465391" y="1667698"/>
            <a:ext cx="6349815" cy="5815584"/>
          </a:xfrm>
        </p:spPr>
        <p:txBody>
          <a:bodyPr anchor="ctr"/>
          <a:lstStyle>
            <a:lvl1pPr marL="0" indent="0" algn="ctr">
              <a:buNone/>
              <a:defRPr/>
            </a:lvl1pPr>
          </a:lstStyle>
          <a:p>
            <a:r>
              <a:rPr lang="en-US" dirty="0"/>
              <a:t>Click icon to add picture</a:t>
            </a:r>
          </a:p>
        </p:txBody>
      </p:sp>
      <p:sp>
        <p:nvSpPr>
          <p:cNvPr id="9" name="Text Placeholder 8">
            <a:extLst>
              <a:ext uri="{FF2B5EF4-FFF2-40B4-BE49-F238E27FC236}">
                <a16:creationId xmlns:a16="http://schemas.microsoft.com/office/drawing/2014/main" id="{2F9E3191-4C97-4E96-BDCA-9CFAAF733D60}"/>
              </a:ext>
            </a:extLst>
          </p:cNvPr>
          <p:cNvSpPr>
            <a:spLocks noGrp="1"/>
          </p:cNvSpPr>
          <p:nvPr>
            <p:ph type="body" sz="quarter" idx="14" hasCustomPrompt="1"/>
          </p:nvPr>
        </p:nvSpPr>
        <p:spPr>
          <a:xfrm>
            <a:off x="6930063" y="1667699"/>
            <a:ext cx="3343179" cy="5815583"/>
          </a:xfrm>
        </p:spPr>
        <p:txBody>
          <a:bodyPr anchor="ctr">
            <a:normAutofit/>
          </a:bodyPr>
          <a:lstStyle>
            <a:lvl1pPr marL="0" indent="0">
              <a:buNone/>
              <a:defRPr sz="2473"/>
            </a:lvl1pPr>
            <a:lvl2pPr marL="388619" indent="0">
              <a:buNone/>
              <a:defRPr/>
            </a:lvl2pPr>
            <a:lvl3pPr marL="777238" indent="0">
              <a:buNone/>
              <a:defRPr/>
            </a:lvl3pPr>
            <a:lvl4pPr marL="1165857" indent="0">
              <a:buNone/>
              <a:defRPr/>
            </a:lvl4pPr>
            <a:lvl5pPr marL="1554475" indent="0">
              <a:buNone/>
              <a:defRPr/>
            </a:lvl5pPr>
          </a:lstStyle>
          <a:p>
            <a:pPr lvl="0"/>
            <a:r>
              <a:rPr lang="en-US" dirty="0"/>
              <a:t>Click to add text </a:t>
            </a:r>
          </a:p>
        </p:txBody>
      </p:sp>
      <p:sp>
        <p:nvSpPr>
          <p:cNvPr id="4" name="Footer Placeholder 3">
            <a:extLst>
              <a:ext uri="{FF2B5EF4-FFF2-40B4-BE49-F238E27FC236}">
                <a16:creationId xmlns:a16="http://schemas.microsoft.com/office/drawing/2014/main" id="{939BE249-3B9F-4033-B1C5-264A0EBCF785}"/>
              </a:ext>
            </a:extLst>
          </p:cNvPr>
          <p:cNvSpPr>
            <a:spLocks noGrp="1"/>
          </p:cNvSpPr>
          <p:nvPr>
            <p:ph type="ftr" sz="quarter" idx="11"/>
          </p:nvPr>
        </p:nvSpPr>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06E5DA54-7512-48DD-9777-1C5EF5EA8231}"/>
              </a:ext>
            </a:extLst>
          </p:cNvPr>
          <p:cNvSpPr>
            <a:spLocks noGrp="1"/>
          </p:cNvSpPr>
          <p:nvPr>
            <p:ph type="sldNum" sz="quarter" idx="12"/>
          </p:nvPr>
        </p:nvSpPr>
        <p:spPr/>
        <p:txBody>
          <a:bodyPr/>
          <a:lstStyle>
            <a:lvl1pPr>
              <a:defRPr sz="2061">
                <a:solidFill>
                  <a:srgbClr val="C00000"/>
                </a:solidFill>
              </a:defRPr>
            </a:lvl1pPr>
          </a:lstStyle>
          <a:p>
            <a:fld id="{6DB7BE8F-0DAB-48BB-B5ED-43D873A94FC9}" type="slidenum">
              <a:rPr lang="en-US" smtClean="0"/>
              <a:pPr/>
              <a:t>‹#›</a:t>
            </a:fld>
            <a:endParaRPr lang="en-US" dirty="0"/>
          </a:p>
        </p:txBody>
      </p:sp>
    </p:spTree>
    <p:extLst>
      <p:ext uri="{BB962C8B-B14F-4D97-AF65-F5344CB8AC3E}">
        <p14:creationId xmlns:p14="http://schemas.microsoft.com/office/powerpoint/2010/main" val="2278944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87FA025-9CE5-4D24-88F3-5B393073121B}"/>
              </a:ext>
            </a:extLst>
          </p:cNvPr>
          <p:cNvSpPr>
            <a:spLocks noGrp="1" noChangeAspect="1"/>
          </p:cNvSpPr>
          <p:nvPr>
            <p:ph type="pic" sz="quarter" idx="13"/>
          </p:nvPr>
        </p:nvSpPr>
        <p:spPr>
          <a:xfrm>
            <a:off x="155448" y="116586"/>
            <a:ext cx="10052304" cy="7539228"/>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24BBEC44-041F-4312-9B0C-3A67D7B6D1FB}"/>
              </a:ext>
            </a:extLst>
          </p:cNvPr>
          <p:cNvSpPr>
            <a:spLocks noGrp="1"/>
          </p:cNvSpPr>
          <p:nvPr>
            <p:ph type="title"/>
          </p:nvPr>
        </p:nvSpPr>
        <p:spPr>
          <a:xfrm>
            <a:off x="155448" y="116587"/>
            <a:ext cx="10052304" cy="768604"/>
          </a:xfrm>
        </p:spPr>
        <p:txBody>
          <a:bodyPr anchor="t">
            <a:normAutofit/>
          </a:bodyPr>
          <a:lstStyle>
            <a:lvl1pPr algn="ctr">
              <a:defRPr sz="2040"/>
            </a:lvl1pPr>
          </a:lstStyle>
          <a:p>
            <a:r>
              <a:rPr lang="en-US"/>
              <a:t>Click to edit Master title style</a:t>
            </a:r>
          </a:p>
        </p:txBody>
      </p:sp>
      <p:sp>
        <p:nvSpPr>
          <p:cNvPr id="3" name="Date Placeholder 2">
            <a:extLst>
              <a:ext uri="{FF2B5EF4-FFF2-40B4-BE49-F238E27FC236}">
                <a16:creationId xmlns:a16="http://schemas.microsoft.com/office/drawing/2014/main" id="{44BB180C-9C77-4695-AFDF-D7E0EAD24A3A}"/>
              </a:ext>
            </a:extLst>
          </p:cNvPr>
          <p:cNvSpPr>
            <a:spLocks noGrp="1"/>
          </p:cNvSpPr>
          <p:nvPr>
            <p:ph type="dt" sz="half" idx="10"/>
          </p:nvPr>
        </p:nvSpPr>
        <p:spPr/>
        <p:txBody>
          <a:bodyPr/>
          <a:lstStyle/>
          <a:p>
            <a:fld id="{B32EBECA-3212-4A5B-B9AF-C03EDE72AD91}" type="datetimeFigureOut">
              <a:rPr lang="en-US" smtClean="0"/>
              <a:t>6/23/2023</a:t>
            </a:fld>
            <a:endParaRPr lang="en-US" dirty="0"/>
          </a:p>
        </p:txBody>
      </p:sp>
      <p:sp>
        <p:nvSpPr>
          <p:cNvPr id="4" name="Footer Placeholder 3">
            <a:extLst>
              <a:ext uri="{FF2B5EF4-FFF2-40B4-BE49-F238E27FC236}">
                <a16:creationId xmlns:a16="http://schemas.microsoft.com/office/drawing/2014/main" id="{DE80EC47-D9D3-466D-8977-9CE5E7E1DA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742C35B-B517-42A0-BADD-6AF6A83CA95F}"/>
              </a:ext>
            </a:extLst>
          </p:cNvPr>
          <p:cNvSpPr>
            <a:spLocks noGrp="1"/>
          </p:cNvSpPr>
          <p:nvPr>
            <p:ph type="sldNum" sz="quarter" idx="12"/>
          </p:nvPr>
        </p:nvSpPr>
        <p:spPr/>
        <p:txBody>
          <a:bodyPr/>
          <a:lstStyle/>
          <a:p>
            <a:fld id="{6DB7BE8F-0DAB-48BB-B5ED-43D873A94FC9}" type="slidenum">
              <a:rPr lang="en-US" smtClean="0"/>
              <a:t>‹#›</a:t>
            </a:fld>
            <a:endParaRPr lang="en-US" dirty="0"/>
          </a:p>
        </p:txBody>
      </p:sp>
    </p:spTree>
    <p:extLst>
      <p:ext uri="{BB962C8B-B14F-4D97-AF65-F5344CB8AC3E}">
        <p14:creationId xmlns:p14="http://schemas.microsoft.com/office/powerpoint/2010/main" val="2606454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FC5AF8-D558-466F-A592-16B2A4D391C2}"/>
              </a:ext>
            </a:extLst>
          </p:cNvPr>
          <p:cNvSpPr>
            <a:spLocks noGrp="1"/>
          </p:cNvSpPr>
          <p:nvPr>
            <p:ph type="title"/>
          </p:nvPr>
        </p:nvSpPr>
        <p:spPr>
          <a:xfrm>
            <a:off x="712470" y="413811"/>
            <a:ext cx="893826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EB6FAB-E45B-4FEF-8078-5C0BD67291D8}"/>
              </a:ext>
            </a:extLst>
          </p:cNvPr>
          <p:cNvSpPr>
            <a:spLocks noGrp="1"/>
          </p:cNvSpPr>
          <p:nvPr>
            <p:ph type="body" idx="1"/>
          </p:nvPr>
        </p:nvSpPr>
        <p:spPr>
          <a:xfrm>
            <a:off x="712470" y="2069042"/>
            <a:ext cx="893826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AEDAE-1AB7-4054-8DD3-4591873A6A04}"/>
              </a:ext>
            </a:extLst>
          </p:cNvPr>
          <p:cNvSpPr>
            <a:spLocks noGrp="1"/>
          </p:cNvSpPr>
          <p:nvPr>
            <p:ph type="dt" sz="half" idx="2"/>
          </p:nvPr>
        </p:nvSpPr>
        <p:spPr>
          <a:xfrm>
            <a:off x="712470" y="7203865"/>
            <a:ext cx="2331720" cy="413808"/>
          </a:xfrm>
          <a:prstGeom prst="rect">
            <a:avLst/>
          </a:prstGeom>
        </p:spPr>
        <p:txBody>
          <a:bodyPr vert="horz" lIns="91440" tIns="45720" rIns="91440" bIns="45720" rtlCol="0" anchor="ctr"/>
          <a:lstStyle>
            <a:lvl1pPr algn="l">
              <a:defRPr sz="1020">
                <a:solidFill>
                  <a:schemeClr val="tx1">
                    <a:tint val="75000"/>
                  </a:schemeClr>
                </a:solidFill>
              </a:defRPr>
            </a:lvl1pPr>
          </a:lstStyle>
          <a:p>
            <a:fld id="{B32EBECA-3212-4A5B-B9AF-C03EDE72AD91}" type="datetimeFigureOut">
              <a:rPr lang="en-US" smtClean="0"/>
              <a:t>6/23/2023</a:t>
            </a:fld>
            <a:endParaRPr lang="en-US" dirty="0"/>
          </a:p>
        </p:txBody>
      </p:sp>
      <p:sp>
        <p:nvSpPr>
          <p:cNvPr id="5" name="Footer Placeholder 4">
            <a:extLst>
              <a:ext uri="{FF2B5EF4-FFF2-40B4-BE49-F238E27FC236}">
                <a16:creationId xmlns:a16="http://schemas.microsoft.com/office/drawing/2014/main" id="{42B9C897-D318-432C-9927-F3D50FB367DF}"/>
              </a:ext>
            </a:extLst>
          </p:cNvPr>
          <p:cNvSpPr>
            <a:spLocks noGrp="1"/>
          </p:cNvSpPr>
          <p:nvPr>
            <p:ph type="ftr" sz="quarter" idx="3"/>
          </p:nvPr>
        </p:nvSpPr>
        <p:spPr>
          <a:xfrm>
            <a:off x="3432810" y="7203865"/>
            <a:ext cx="3497580" cy="413808"/>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AD17AD6-49F1-4CCF-BF69-04E62D41C951}"/>
              </a:ext>
            </a:extLst>
          </p:cNvPr>
          <p:cNvSpPr>
            <a:spLocks noGrp="1"/>
          </p:cNvSpPr>
          <p:nvPr>
            <p:ph type="sldNum" sz="quarter" idx="4"/>
          </p:nvPr>
        </p:nvSpPr>
        <p:spPr>
          <a:xfrm>
            <a:off x="7319010" y="7203865"/>
            <a:ext cx="2331720" cy="413808"/>
          </a:xfrm>
          <a:prstGeom prst="rect">
            <a:avLst/>
          </a:prstGeom>
        </p:spPr>
        <p:txBody>
          <a:bodyPr vert="horz" lIns="91440" tIns="45720" rIns="91440" bIns="45720" rtlCol="0" anchor="ctr"/>
          <a:lstStyle>
            <a:lvl1pPr algn="r">
              <a:defRPr sz="1020">
                <a:solidFill>
                  <a:schemeClr val="tx1">
                    <a:tint val="75000"/>
                  </a:schemeClr>
                </a:solidFill>
              </a:defRPr>
            </a:lvl1pPr>
          </a:lstStyle>
          <a:p>
            <a:fld id="{6DB7BE8F-0DAB-48BB-B5ED-43D873A94FC9}" type="slidenum">
              <a:rPr lang="en-US" smtClean="0"/>
              <a:t>‹#›</a:t>
            </a:fld>
            <a:endParaRPr lang="en-US" dirty="0"/>
          </a:p>
        </p:txBody>
      </p:sp>
    </p:spTree>
    <p:extLst>
      <p:ext uri="{BB962C8B-B14F-4D97-AF65-F5344CB8AC3E}">
        <p14:creationId xmlns:p14="http://schemas.microsoft.com/office/powerpoint/2010/main" val="664640247"/>
      </p:ext>
    </p:extLst>
  </p:cSld>
  <p:clrMap bg1="lt1" tx1="dk1" bg2="lt2" tx2="dk2" accent1="accent1" accent2="accent2" accent3="accent3" accent4="accent4" accent5="accent5" accent6="accent6" hlink="hlink" folHlink="folHlink"/>
  <p:sldLayoutIdLst>
    <p:sldLayoutId id="2147483663" r:id="rId1"/>
    <p:sldLayoutId id="2147483660"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777238"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09" indent="-194309" algn="l" defTabSz="777238"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28" indent="-194309" algn="l" defTabSz="777238" rtl="0" eaLnBrk="1" latinLnBrk="0" hangingPunct="1">
        <a:lnSpc>
          <a:spcPct val="90000"/>
        </a:lnSpc>
        <a:spcBef>
          <a:spcPts val="426"/>
        </a:spcBef>
        <a:buFont typeface="Arial" panose="020B0604020202020204" pitchFamily="34" charset="0"/>
        <a:buChar char="•"/>
        <a:defRPr sz="2040" kern="1200">
          <a:solidFill>
            <a:schemeClr val="tx1"/>
          </a:solidFill>
          <a:latin typeface="+mn-lt"/>
          <a:ea typeface="+mn-ea"/>
          <a:cs typeface="+mn-cs"/>
        </a:defRPr>
      </a:lvl2pPr>
      <a:lvl3pPr marL="971547" indent="-194309" algn="l" defTabSz="777238" rtl="0" eaLnBrk="1" latinLnBrk="0" hangingPunct="1">
        <a:lnSpc>
          <a:spcPct val="90000"/>
        </a:lnSpc>
        <a:spcBef>
          <a:spcPts val="426"/>
        </a:spcBef>
        <a:buFont typeface="Arial" panose="020B0604020202020204" pitchFamily="34" charset="0"/>
        <a:buChar char="•"/>
        <a:defRPr sz="1700" kern="1200">
          <a:solidFill>
            <a:schemeClr val="tx1"/>
          </a:solidFill>
          <a:latin typeface="+mn-lt"/>
          <a:ea typeface="+mn-ea"/>
          <a:cs typeface="+mn-cs"/>
        </a:defRPr>
      </a:lvl3pPr>
      <a:lvl4pPr marL="1360166" indent="-194309" algn="l" defTabSz="777238" rtl="0" eaLnBrk="1" latinLnBrk="0" hangingPunct="1">
        <a:lnSpc>
          <a:spcPct val="90000"/>
        </a:lnSpc>
        <a:spcBef>
          <a:spcPts val="426"/>
        </a:spcBef>
        <a:buFont typeface="Arial" panose="020B0604020202020204" pitchFamily="34" charset="0"/>
        <a:buChar char="•"/>
        <a:defRPr sz="1530" kern="1200">
          <a:solidFill>
            <a:schemeClr val="tx1"/>
          </a:solidFill>
          <a:latin typeface="+mn-lt"/>
          <a:ea typeface="+mn-ea"/>
          <a:cs typeface="+mn-cs"/>
        </a:defRPr>
      </a:lvl4pPr>
      <a:lvl5pPr marL="1748785" indent="-194309" algn="l" defTabSz="777238" rtl="0" eaLnBrk="1" latinLnBrk="0" hangingPunct="1">
        <a:lnSpc>
          <a:spcPct val="90000"/>
        </a:lnSpc>
        <a:spcBef>
          <a:spcPts val="426"/>
        </a:spcBef>
        <a:buFont typeface="Arial" panose="020B0604020202020204" pitchFamily="34" charset="0"/>
        <a:buChar char="•"/>
        <a:defRPr sz="1530" kern="1200">
          <a:solidFill>
            <a:schemeClr val="tx1"/>
          </a:solidFill>
          <a:latin typeface="+mn-lt"/>
          <a:ea typeface="+mn-ea"/>
          <a:cs typeface="+mn-cs"/>
        </a:defRPr>
      </a:lvl5pPr>
      <a:lvl6pPr marL="2137404" indent="-194309" algn="l" defTabSz="777238" rtl="0" eaLnBrk="1" latinLnBrk="0" hangingPunct="1">
        <a:lnSpc>
          <a:spcPct val="90000"/>
        </a:lnSpc>
        <a:spcBef>
          <a:spcPts val="426"/>
        </a:spcBef>
        <a:buFont typeface="Arial" panose="020B0604020202020204" pitchFamily="34" charset="0"/>
        <a:buChar char="•"/>
        <a:defRPr sz="1530" kern="1200">
          <a:solidFill>
            <a:schemeClr val="tx1"/>
          </a:solidFill>
          <a:latin typeface="+mn-lt"/>
          <a:ea typeface="+mn-ea"/>
          <a:cs typeface="+mn-cs"/>
        </a:defRPr>
      </a:lvl6pPr>
      <a:lvl7pPr marL="2526023" indent="-194309" algn="l" defTabSz="777238" rtl="0" eaLnBrk="1" latinLnBrk="0" hangingPunct="1">
        <a:lnSpc>
          <a:spcPct val="90000"/>
        </a:lnSpc>
        <a:spcBef>
          <a:spcPts val="426"/>
        </a:spcBef>
        <a:buFont typeface="Arial" panose="020B0604020202020204" pitchFamily="34" charset="0"/>
        <a:buChar char="•"/>
        <a:defRPr sz="1530" kern="1200">
          <a:solidFill>
            <a:schemeClr val="tx1"/>
          </a:solidFill>
          <a:latin typeface="+mn-lt"/>
          <a:ea typeface="+mn-ea"/>
          <a:cs typeface="+mn-cs"/>
        </a:defRPr>
      </a:lvl7pPr>
      <a:lvl8pPr marL="2914641" indent="-194309" algn="l" defTabSz="777238" rtl="0" eaLnBrk="1" latinLnBrk="0" hangingPunct="1">
        <a:lnSpc>
          <a:spcPct val="90000"/>
        </a:lnSpc>
        <a:spcBef>
          <a:spcPts val="426"/>
        </a:spcBef>
        <a:buFont typeface="Arial" panose="020B0604020202020204" pitchFamily="34" charset="0"/>
        <a:buChar char="•"/>
        <a:defRPr sz="1530" kern="1200">
          <a:solidFill>
            <a:schemeClr val="tx1"/>
          </a:solidFill>
          <a:latin typeface="+mn-lt"/>
          <a:ea typeface="+mn-ea"/>
          <a:cs typeface="+mn-cs"/>
        </a:defRPr>
      </a:lvl8pPr>
      <a:lvl9pPr marL="3303260" indent="-194309" algn="l" defTabSz="777238" rtl="0" eaLnBrk="1" latinLnBrk="0" hangingPunct="1">
        <a:lnSpc>
          <a:spcPct val="90000"/>
        </a:lnSpc>
        <a:spcBef>
          <a:spcPts val="426"/>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38" rtl="0" eaLnBrk="1" latinLnBrk="0" hangingPunct="1">
        <a:defRPr sz="1530" kern="1200">
          <a:solidFill>
            <a:schemeClr val="tx1"/>
          </a:solidFill>
          <a:latin typeface="+mn-lt"/>
          <a:ea typeface="+mn-ea"/>
          <a:cs typeface="+mn-cs"/>
        </a:defRPr>
      </a:lvl1pPr>
      <a:lvl2pPr marL="388619" algn="l" defTabSz="777238" rtl="0" eaLnBrk="1" latinLnBrk="0" hangingPunct="1">
        <a:defRPr sz="1530" kern="1200">
          <a:solidFill>
            <a:schemeClr val="tx1"/>
          </a:solidFill>
          <a:latin typeface="+mn-lt"/>
          <a:ea typeface="+mn-ea"/>
          <a:cs typeface="+mn-cs"/>
        </a:defRPr>
      </a:lvl2pPr>
      <a:lvl3pPr marL="777238" algn="l" defTabSz="777238" rtl="0" eaLnBrk="1" latinLnBrk="0" hangingPunct="1">
        <a:defRPr sz="1530" kern="1200">
          <a:solidFill>
            <a:schemeClr val="tx1"/>
          </a:solidFill>
          <a:latin typeface="+mn-lt"/>
          <a:ea typeface="+mn-ea"/>
          <a:cs typeface="+mn-cs"/>
        </a:defRPr>
      </a:lvl3pPr>
      <a:lvl4pPr marL="1165857" algn="l" defTabSz="777238" rtl="0" eaLnBrk="1" latinLnBrk="0" hangingPunct="1">
        <a:defRPr sz="1530" kern="1200">
          <a:solidFill>
            <a:schemeClr val="tx1"/>
          </a:solidFill>
          <a:latin typeface="+mn-lt"/>
          <a:ea typeface="+mn-ea"/>
          <a:cs typeface="+mn-cs"/>
        </a:defRPr>
      </a:lvl4pPr>
      <a:lvl5pPr marL="1554475" algn="l" defTabSz="777238" rtl="0" eaLnBrk="1" latinLnBrk="0" hangingPunct="1">
        <a:defRPr sz="1530" kern="1200">
          <a:solidFill>
            <a:schemeClr val="tx1"/>
          </a:solidFill>
          <a:latin typeface="+mn-lt"/>
          <a:ea typeface="+mn-ea"/>
          <a:cs typeface="+mn-cs"/>
        </a:defRPr>
      </a:lvl5pPr>
      <a:lvl6pPr marL="1943094" algn="l" defTabSz="777238" rtl="0" eaLnBrk="1" latinLnBrk="0" hangingPunct="1">
        <a:defRPr sz="1530" kern="1200">
          <a:solidFill>
            <a:schemeClr val="tx1"/>
          </a:solidFill>
          <a:latin typeface="+mn-lt"/>
          <a:ea typeface="+mn-ea"/>
          <a:cs typeface="+mn-cs"/>
        </a:defRPr>
      </a:lvl6pPr>
      <a:lvl7pPr marL="2331713" algn="l" defTabSz="777238" rtl="0" eaLnBrk="1" latinLnBrk="0" hangingPunct="1">
        <a:defRPr sz="1530" kern="1200">
          <a:solidFill>
            <a:schemeClr val="tx1"/>
          </a:solidFill>
          <a:latin typeface="+mn-lt"/>
          <a:ea typeface="+mn-ea"/>
          <a:cs typeface="+mn-cs"/>
        </a:defRPr>
      </a:lvl7pPr>
      <a:lvl8pPr marL="2720332" algn="l" defTabSz="777238" rtl="0" eaLnBrk="1" latinLnBrk="0" hangingPunct="1">
        <a:defRPr sz="1530" kern="1200">
          <a:solidFill>
            <a:schemeClr val="tx1"/>
          </a:solidFill>
          <a:latin typeface="+mn-lt"/>
          <a:ea typeface="+mn-ea"/>
          <a:cs typeface="+mn-cs"/>
        </a:defRPr>
      </a:lvl8pPr>
      <a:lvl9pPr marL="3108951" algn="l" defTabSz="777238"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epa.gov/system/files/documents/2023-03/e-manifest-advisory.pdf"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hyperlink" Target="chrome-extension://efaidnbmnnnibpcajpcglclefindmkaj/https:/rcrapublic.epa.gov/files/14956.pdf" TargetMode="External"/><Relationship Id="rId3" Type="http://schemas.openxmlformats.org/officeDocument/2006/relationships/image" Target="../media/image19.jp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rcrainfo.epa.gov/rcrainfo-help/application/industryHelp/SiteDashboard/EManifest/UG-eManifestSignManifest.htm" TargetMode="External"/><Relationship Id="rId11" Type="http://schemas.openxmlformats.org/officeDocument/2006/relationships/image" Target="../media/image25.jpeg"/><Relationship Id="rId5" Type="http://schemas.openxmlformats.org/officeDocument/2006/relationships/image" Target="../media/image21.svg"/><Relationship Id="rId10" Type="http://schemas.openxmlformats.org/officeDocument/2006/relationships/image" Target="../media/image24.jpeg"/><Relationship Id="rId4" Type="http://schemas.openxmlformats.org/officeDocument/2006/relationships/image" Target="../media/image20.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9.jp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rcrainfo.epa.gov/rcrainfoprod/action/secured/login" TargetMode="External"/><Relationship Id="rId5" Type="http://schemas.openxmlformats.org/officeDocument/2006/relationships/image" Target="../media/image31.sv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9.jpg"/><Relationship Id="rId7" Type="http://schemas.openxmlformats.org/officeDocument/2006/relationships/hyperlink" Target="https://rcrainfo.epa.gov/rcrainfo-help/videos/Create%20RIA%20Account/01-Create%20RIA%20Account.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1.sv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1.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1.sv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hyperlink" Target="https://www.epa.gov/e-manifest/frequent-questions-about-e-manifest" TargetMode="External"/><Relationship Id="rId3" Type="http://schemas.openxmlformats.org/officeDocument/2006/relationships/image" Target="../media/image14.jpg"/><Relationship Id="rId7" Type="http://schemas.openxmlformats.org/officeDocument/2006/relationships/hyperlink" Target="https://www.epa.gov/ia/hazardous-waste-documen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hyperlink" Target="https://rcrainfo.epa.gov/rcrainfo-help/application/industryHelp/UserManagement/UG-UserMgmtCreateNewUser.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hyperlink" Target="mailto:Rivas.Marcus@epa.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hidden="1">
            <a:extLst>
              <a:ext uri="{FF2B5EF4-FFF2-40B4-BE49-F238E27FC236}">
                <a16:creationId xmlns:a16="http://schemas.microsoft.com/office/drawing/2014/main" id="{ED48A36C-2D4F-EDDF-2979-7466A6FE5221}"/>
              </a:ext>
            </a:extLst>
          </p:cNvPr>
          <p:cNvSpPr>
            <a:spLocks noGrp="1"/>
          </p:cNvSpPr>
          <p:nvPr>
            <p:ph type="title"/>
          </p:nvPr>
        </p:nvSpPr>
        <p:spPr/>
        <p:txBody>
          <a:bodyPr/>
          <a:lstStyle/>
          <a:p>
            <a:r>
              <a:rPr lang="en-US" dirty="0"/>
              <a:t>Cover page</a:t>
            </a:r>
          </a:p>
        </p:txBody>
      </p:sp>
      <p:grpSp>
        <p:nvGrpSpPr>
          <p:cNvPr id="38" name="Group 37" descr="Spaceship">
            <a:extLst>
              <a:ext uri="{FF2B5EF4-FFF2-40B4-BE49-F238E27FC236}">
                <a16:creationId xmlns:a16="http://schemas.microsoft.com/office/drawing/2014/main" id="{08898F71-59FA-C259-F996-F8CEE887917D}"/>
              </a:ext>
            </a:extLst>
          </p:cNvPr>
          <p:cNvGrpSpPr/>
          <p:nvPr/>
        </p:nvGrpSpPr>
        <p:grpSpPr>
          <a:xfrm>
            <a:off x="318697" y="-441172"/>
            <a:ext cx="3346273" cy="4574960"/>
            <a:chOff x="309323" y="-313896"/>
            <a:chExt cx="3247853" cy="4440402"/>
          </a:xfrm>
        </p:grpSpPr>
        <p:sp>
          <p:nvSpPr>
            <p:cNvPr id="25" name="Freeform: Shape 24">
              <a:extLst>
                <a:ext uri="{FF2B5EF4-FFF2-40B4-BE49-F238E27FC236}">
                  <a16:creationId xmlns:a16="http://schemas.microsoft.com/office/drawing/2014/main" id="{3BFFB8F9-D57F-44B5-E8A4-814CEE2BAD7F}"/>
                </a:ext>
              </a:extLst>
            </p:cNvPr>
            <p:cNvSpPr/>
            <p:nvPr/>
          </p:nvSpPr>
          <p:spPr>
            <a:xfrm rot="12425039" flipV="1">
              <a:off x="2110807" y="347362"/>
              <a:ext cx="866896" cy="1048026"/>
            </a:xfrm>
            <a:custGeom>
              <a:avLst/>
              <a:gdLst>
                <a:gd name="connsiteX0" fmla="*/ 800490 w 866896"/>
                <a:gd name="connsiteY0" fmla="*/ 372271 h 1048026"/>
                <a:gd name="connsiteX1" fmla="*/ 660004 w 866896"/>
                <a:gd name="connsiteY1" fmla="*/ 205195 h 1048026"/>
                <a:gd name="connsiteX2" fmla="*/ 577618 w 866896"/>
                <a:gd name="connsiteY2" fmla="*/ 152475 h 1048026"/>
                <a:gd name="connsiteX3" fmla="*/ 516751 w 866896"/>
                <a:gd name="connsiteY3" fmla="*/ 127113 h 1048026"/>
                <a:gd name="connsiteX4" fmla="*/ 450197 w 866896"/>
                <a:gd name="connsiteY4" fmla="*/ 87304 h 1048026"/>
                <a:gd name="connsiteX5" fmla="*/ 227940 w 866896"/>
                <a:gd name="connsiteY5" fmla="*/ 6148 h 1048026"/>
                <a:gd name="connsiteX6" fmla="*/ 184288 w 866896"/>
                <a:gd name="connsiteY6" fmla="*/ 0 h 1048026"/>
                <a:gd name="connsiteX7" fmla="*/ 45493 w 866896"/>
                <a:gd name="connsiteY7" fmla="*/ 118506 h 1048026"/>
                <a:gd name="connsiteX8" fmla="*/ 5991 w 866896"/>
                <a:gd name="connsiteY8" fmla="*/ 335997 h 1048026"/>
                <a:gd name="connsiteX9" fmla="*/ 150166 w 866896"/>
                <a:gd name="connsiteY9" fmla="*/ 737626 h 1048026"/>
                <a:gd name="connsiteX10" fmla="*/ 412078 w 866896"/>
                <a:gd name="connsiteY10" fmla="*/ 977712 h 1048026"/>
                <a:gd name="connsiteX11" fmla="*/ 848753 w 866896"/>
                <a:gd name="connsiteY11" fmla="*/ 862434 h 1048026"/>
                <a:gd name="connsiteX12" fmla="*/ 800490 w 866896"/>
                <a:gd name="connsiteY12" fmla="*/ 372271 h 104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896" h="1048026">
                  <a:moveTo>
                    <a:pt x="800490" y="372271"/>
                  </a:moveTo>
                  <a:cubicBezTo>
                    <a:pt x="766675" y="306486"/>
                    <a:pt x="718258" y="250230"/>
                    <a:pt x="660004" y="205195"/>
                  </a:cubicBezTo>
                  <a:cubicBezTo>
                    <a:pt x="632952" y="184291"/>
                    <a:pt x="608359" y="167230"/>
                    <a:pt x="577618" y="152475"/>
                  </a:cubicBezTo>
                  <a:cubicBezTo>
                    <a:pt x="557637" y="142945"/>
                    <a:pt x="537348" y="134799"/>
                    <a:pt x="516751" y="127113"/>
                  </a:cubicBezTo>
                  <a:cubicBezTo>
                    <a:pt x="496001" y="111128"/>
                    <a:pt x="473714" y="97602"/>
                    <a:pt x="450197" y="87304"/>
                  </a:cubicBezTo>
                  <a:cubicBezTo>
                    <a:pt x="393173" y="29511"/>
                    <a:pt x="306483" y="-3074"/>
                    <a:pt x="227940" y="6148"/>
                  </a:cubicBezTo>
                  <a:cubicBezTo>
                    <a:pt x="214722" y="2306"/>
                    <a:pt x="200274" y="0"/>
                    <a:pt x="184288" y="0"/>
                  </a:cubicBezTo>
                  <a:cubicBezTo>
                    <a:pt x="102210" y="0"/>
                    <a:pt x="55945" y="55641"/>
                    <a:pt x="45493" y="118506"/>
                  </a:cubicBezTo>
                  <a:cubicBezTo>
                    <a:pt x="4761" y="178451"/>
                    <a:pt x="-9226" y="254995"/>
                    <a:pt x="5991" y="335997"/>
                  </a:cubicBezTo>
                  <a:cubicBezTo>
                    <a:pt x="33196" y="480172"/>
                    <a:pt x="48106" y="623578"/>
                    <a:pt x="150166" y="737626"/>
                  </a:cubicBezTo>
                  <a:cubicBezTo>
                    <a:pt x="228248" y="824777"/>
                    <a:pt x="325235" y="899323"/>
                    <a:pt x="412078" y="977712"/>
                  </a:cubicBezTo>
                  <a:cubicBezTo>
                    <a:pt x="543188" y="1096064"/>
                    <a:pt x="815553" y="1069781"/>
                    <a:pt x="848753" y="862434"/>
                  </a:cubicBezTo>
                  <a:cubicBezTo>
                    <a:pt x="876266" y="692898"/>
                    <a:pt x="881185" y="529511"/>
                    <a:pt x="800490" y="372271"/>
                  </a:cubicBezTo>
                  <a:close/>
                </a:path>
              </a:pathLst>
            </a:custGeom>
            <a:solidFill>
              <a:srgbClr val="00FF19"/>
            </a:solidFill>
            <a:ln w="8356" cap="flat">
              <a:noFill/>
              <a:prstDash val="solid"/>
              <a:miter/>
            </a:ln>
          </p:spPr>
          <p:txBody>
            <a:bodyPr rtlCol="0" anchor="ctr"/>
            <a:lstStyle/>
            <a:p>
              <a:endParaRPr lang="en-US" sz="2067" dirty="0"/>
            </a:p>
          </p:txBody>
        </p:sp>
        <p:sp>
          <p:nvSpPr>
            <p:cNvPr id="36" name="Freeform: Shape 35">
              <a:extLst>
                <a:ext uri="{FF2B5EF4-FFF2-40B4-BE49-F238E27FC236}">
                  <a16:creationId xmlns:a16="http://schemas.microsoft.com/office/drawing/2014/main" id="{F8B22E96-2AC8-09AA-020C-249AD2AB35E7}"/>
                </a:ext>
              </a:extLst>
            </p:cNvPr>
            <p:cNvSpPr/>
            <p:nvPr/>
          </p:nvSpPr>
          <p:spPr>
            <a:xfrm rot="12425039" flipV="1">
              <a:off x="385039" y="-313896"/>
              <a:ext cx="2146365" cy="4440402"/>
            </a:xfrm>
            <a:custGeom>
              <a:avLst/>
              <a:gdLst>
                <a:gd name="connsiteX0" fmla="*/ 1506871 w 2146365"/>
                <a:gd name="connsiteY0" fmla="*/ 2759854 h 4440402"/>
                <a:gd name="connsiteX1" fmla="*/ 1519187 w 2146365"/>
                <a:gd name="connsiteY1" fmla="*/ 2769057 h 4440402"/>
                <a:gd name="connsiteX2" fmla="*/ 1562993 w 2146365"/>
                <a:gd name="connsiteY2" fmla="*/ 2827772 h 4440402"/>
                <a:gd name="connsiteX3" fmla="*/ 1561456 w 2146365"/>
                <a:gd name="connsiteY3" fmla="*/ 2846216 h 4440402"/>
                <a:gd name="connsiteX4" fmla="*/ 1516881 w 2146365"/>
                <a:gd name="connsiteY4" fmla="*/ 2884181 h 4440402"/>
                <a:gd name="connsiteX5" fmla="*/ 1502741 w 2146365"/>
                <a:gd name="connsiteY5" fmla="*/ 2960265 h 4440402"/>
                <a:gd name="connsiteX6" fmla="*/ 1523029 w 2146365"/>
                <a:gd name="connsiteY6" fmla="*/ 3008374 h 4440402"/>
                <a:gd name="connsiteX7" fmla="*/ 1455553 w 2146365"/>
                <a:gd name="connsiteY7" fmla="*/ 3042497 h 4440402"/>
                <a:gd name="connsiteX8" fmla="*/ 1409442 w 2146365"/>
                <a:gd name="connsiteY8" fmla="*/ 2989315 h 4440402"/>
                <a:gd name="connsiteX9" fmla="*/ 1368249 w 2146365"/>
                <a:gd name="connsiteY9" fmla="*/ 2959343 h 4440402"/>
                <a:gd name="connsiteX10" fmla="*/ 1358566 w 2146365"/>
                <a:gd name="connsiteY10" fmla="*/ 2932137 h 4440402"/>
                <a:gd name="connsiteX11" fmla="*/ 1387616 w 2146365"/>
                <a:gd name="connsiteY11" fmla="*/ 2871424 h 4440402"/>
                <a:gd name="connsiteX12" fmla="*/ 1391766 w 2146365"/>
                <a:gd name="connsiteY12" fmla="*/ 2818857 h 4440402"/>
                <a:gd name="connsiteX13" fmla="*/ 1418357 w 2146365"/>
                <a:gd name="connsiteY13" fmla="*/ 2789500 h 4440402"/>
                <a:gd name="connsiteX14" fmla="*/ 1490752 w 2146365"/>
                <a:gd name="connsiteY14" fmla="*/ 2762755 h 4440402"/>
                <a:gd name="connsiteX15" fmla="*/ 1506871 w 2146365"/>
                <a:gd name="connsiteY15" fmla="*/ 2759854 h 4440402"/>
                <a:gd name="connsiteX16" fmla="*/ 652446 w 2146365"/>
                <a:gd name="connsiteY16" fmla="*/ 1237856 h 4440402"/>
                <a:gd name="connsiteX17" fmla="*/ 681343 w 2146365"/>
                <a:gd name="connsiteY17" fmla="*/ 1263525 h 4440402"/>
                <a:gd name="connsiteX18" fmla="*/ 627085 w 2146365"/>
                <a:gd name="connsiteY18" fmla="*/ 1246310 h 4440402"/>
                <a:gd name="connsiteX19" fmla="*/ 652446 w 2146365"/>
                <a:gd name="connsiteY19" fmla="*/ 1237856 h 4440402"/>
                <a:gd name="connsiteX20" fmla="*/ 249740 w 2146365"/>
                <a:gd name="connsiteY20" fmla="*/ 1016983 h 4440402"/>
                <a:gd name="connsiteX21" fmla="*/ 248050 w 2146365"/>
                <a:gd name="connsiteY21" fmla="*/ 1032661 h 4440402"/>
                <a:gd name="connsiteX22" fmla="*/ 232218 w 2146365"/>
                <a:gd name="connsiteY22" fmla="*/ 1083845 h 4440402"/>
                <a:gd name="connsiteX23" fmla="*/ 248511 w 2146365"/>
                <a:gd name="connsiteY23" fmla="*/ 1141945 h 4440402"/>
                <a:gd name="connsiteX24" fmla="*/ 340733 w 2146365"/>
                <a:gd name="connsiteY24" fmla="*/ 1310405 h 4440402"/>
                <a:gd name="connsiteX25" fmla="*/ 450940 w 2146365"/>
                <a:gd name="connsiteY25" fmla="*/ 1484859 h 4440402"/>
                <a:gd name="connsiteX26" fmla="*/ 576517 w 2146365"/>
                <a:gd name="connsiteY26" fmla="*/ 1670380 h 4440402"/>
                <a:gd name="connsiteX27" fmla="*/ 606643 w 2146365"/>
                <a:gd name="connsiteY27" fmla="*/ 1702504 h 4440402"/>
                <a:gd name="connsiteX28" fmla="*/ 588198 w 2146365"/>
                <a:gd name="connsiteY28" fmla="*/ 1637180 h 4440402"/>
                <a:gd name="connsiteX29" fmla="*/ 488751 w 2146365"/>
                <a:gd name="connsiteY29" fmla="*/ 1452120 h 4440402"/>
                <a:gd name="connsiteX30" fmla="*/ 450017 w 2146365"/>
                <a:gd name="connsiteY30" fmla="*/ 1373577 h 4440402"/>
                <a:gd name="connsiteX31" fmla="*/ 456934 w 2146365"/>
                <a:gd name="connsiteY31" fmla="*/ 1262142 h 4440402"/>
                <a:gd name="connsiteX32" fmla="*/ 503353 w 2146365"/>
                <a:gd name="connsiteY32" fmla="*/ 1237088 h 4440402"/>
                <a:gd name="connsiteX33" fmla="*/ 514573 w 2146365"/>
                <a:gd name="connsiteY33" fmla="*/ 1240623 h 4440402"/>
                <a:gd name="connsiteX34" fmla="*/ 507349 w 2146365"/>
                <a:gd name="connsiteY34" fmla="*/ 1251229 h 4440402"/>
                <a:gd name="connsiteX35" fmla="*/ 465388 w 2146365"/>
                <a:gd name="connsiteY35" fmla="*/ 1291499 h 4440402"/>
                <a:gd name="connsiteX36" fmla="*/ 464773 w 2146365"/>
                <a:gd name="connsiteY36" fmla="*/ 1350060 h 4440402"/>
                <a:gd name="connsiteX37" fmla="*/ 587429 w 2146365"/>
                <a:gd name="connsiteY37" fmla="*/ 1590454 h 4440402"/>
                <a:gd name="connsiteX38" fmla="*/ 628469 w 2146365"/>
                <a:gd name="connsiteY38" fmla="*/ 1679141 h 4440402"/>
                <a:gd name="connsiteX39" fmla="*/ 629391 w 2146365"/>
                <a:gd name="connsiteY39" fmla="*/ 1715415 h 4440402"/>
                <a:gd name="connsiteX40" fmla="*/ 606335 w 2146365"/>
                <a:gd name="connsiteY40" fmla="*/ 1725560 h 4440402"/>
                <a:gd name="connsiteX41" fmla="*/ 541011 w 2146365"/>
                <a:gd name="connsiteY41" fmla="*/ 1655624 h 4440402"/>
                <a:gd name="connsiteX42" fmla="*/ 477992 w 2146365"/>
                <a:gd name="connsiteY42" fmla="*/ 1564016 h 4440402"/>
                <a:gd name="connsiteX43" fmla="*/ 401754 w 2146365"/>
                <a:gd name="connsiteY43" fmla="*/ 1447970 h 4440402"/>
                <a:gd name="connsiteX44" fmla="*/ 349648 w 2146365"/>
                <a:gd name="connsiteY44" fmla="*/ 1366814 h 4440402"/>
                <a:gd name="connsiteX45" fmla="*/ 295698 w 2146365"/>
                <a:gd name="connsiteY45" fmla="*/ 1274131 h 4440402"/>
                <a:gd name="connsiteX46" fmla="*/ 227914 w 2146365"/>
                <a:gd name="connsiteY46" fmla="*/ 1145173 h 4440402"/>
                <a:gd name="connsiteX47" fmla="*/ 225301 w 2146365"/>
                <a:gd name="connsiteY47" fmla="*/ 1036196 h 4440402"/>
                <a:gd name="connsiteX48" fmla="*/ 234985 w 2146365"/>
                <a:gd name="connsiteY48" fmla="*/ 1022978 h 4440402"/>
                <a:gd name="connsiteX49" fmla="*/ 249740 w 2146365"/>
                <a:gd name="connsiteY49" fmla="*/ 1016983 h 4440402"/>
                <a:gd name="connsiteX50" fmla="*/ 703054 w 2146365"/>
                <a:gd name="connsiteY50" fmla="*/ 1208153 h 4440402"/>
                <a:gd name="connsiteX51" fmla="*/ 720384 w 2146365"/>
                <a:gd name="connsiteY51" fmla="*/ 1226943 h 4440402"/>
                <a:gd name="connsiteX52" fmla="*/ 764036 w 2146365"/>
                <a:gd name="connsiteY52" fmla="*/ 1297955 h 4440402"/>
                <a:gd name="connsiteX53" fmla="*/ 766649 w 2146365"/>
                <a:gd name="connsiteY53" fmla="*/ 1312249 h 4440402"/>
                <a:gd name="connsiteX54" fmla="*/ 749127 w 2146365"/>
                <a:gd name="connsiteY54" fmla="*/ 1313018 h 4440402"/>
                <a:gd name="connsiteX55" fmla="*/ 747590 w 2146365"/>
                <a:gd name="connsiteY55" fmla="*/ 1311942 h 4440402"/>
                <a:gd name="connsiteX56" fmla="*/ 676271 w 2146365"/>
                <a:gd name="connsiteY56" fmla="*/ 1221410 h 4440402"/>
                <a:gd name="connsiteX57" fmla="*/ 703054 w 2146365"/>
                <a:gd name="connsiteY57" fmla="*/ 1208153 h 4440402"/>
                <a:gd name="connsiteX58" fmla="*/ 273565 w 2146365"/>
                <a:gd name="connsiteY58" fmla="*/ 971794 h 4440402"/>
                <a:gd name="connsiteX59" fmla="*/ 315680 w 2146365"/>
                <a:gd name="connsiteY59" fmla="*/ 1034045 h 4440402"/>
                <a:gd name="connsiteX60" fmla="*/ 311683 w 2146365"/>
                <a:gd name="connsiteY60" fmla="*/ 1038809 h 4440402"/>
                <a:gd name="connsiteX61" fmla="*/ 302154 w 2146365"/>
                <a:gd name="connsiteY61" fmla="*/ 1033737 h 4440402"/>
                <a:gd name="connsiteX62" fmla="*/ 265265 w 2146365"/>
                <a:gd name="connsiteY62" fmla="*/ 982246 h 4440402"/>
                <a:gd name="connsiteX63" fmla="*/ 264035 w 2146365"/>
                <a:gd name="connsiteY63" fmla="*/ 969796 h 4440402"/>
                <a:gd name="connsiteX64" fmla="*/ 273565 w 2146365"/>
                <a:gd name="connsiteY64" fmla="*/ 971794 h 4440402"/>
                <a:gd name="connsiteX65" fmla="*/ 733449 w 2146365"/>
                <a:gd name="connsiteY65" fmla="*/ 1184521 h 4440402"/>
                <a:gd name="connsiteX66" fmla="*/ 747590 w 2146365"/>
                <a:gd name="connsiteY66" fmla="*/ 1196049 h 4440402"/>
                <a:gd name="connsiteX67" fmla="*/ 800310 w 2146365"/>
                <a:gd name="connsiteY67" fmla="*/ 1283660 h 4440402"/>
                <a:gd name="connsiteX68" fmla="*/ 770031 w 2146365"/>
                <a:gd name="connsiteY68" fmla="*/ 1262449 h 4440402"/>
                <a:gd name="connsiteX69" fmla="*/ 735447 w 2146365"/>
                <a:gd name="connsiteY69" fmla="*/ 1207269 h 4440402"/>
                <a:gd name="connsiteX70" fmla="*/ 733449 w 2146365"/>
                <a:gd name="connsiteY70" fmla="*/ 1184521 h 4440402"/>
                <a:gd name="connsiteX71" fmla="*/ 295698 w 2146365"/>
                <a:gd name="connsiteY71" fmla="*/ 936596 h 4440402"/>
                <a:gd name="connsiteX72" fmla="*/ 423119 w 2146365"/>
                <a:gd name="connsiteY72" fmla="*/ 1105210 h 4440402"/>
                <a:gd name="connsiteX73" fmla="*/ 423427 w 2146365"/>
                <a:gd name="connsiteY73" fmla="*/ 1119504 h 4440402"/>
                <a:gd name="connsiteX74" fmla="*/ 295698 w 2146365"/>
                <a:gd name="connsiteY74" fmla="*/ 936596 h 4440402"/>
                <a:gd name="connsiteX75" fmla="*/ 338735 w 2146365"/>
                <a:gd name="connsiteY75" fmla="*/ 914309 h 4440402"/>
                <a:gd name="connsiteX76" fmla="*/ 346574 w 2146365"/>
                <a:gd name="connsiteY76" fmla="*/ 920150 h 4440402"/>
                <a:gd name="connsiteX77" fmla="*/ 407441 w 2146365"/>
                <a:gd name="connsiteY77" fmla="*/ 1012987 h 4440402"/>
                <a:gd name="connsiteX78" fmla="*/ 448788 w 2146365"/>
                <a:gd name="connsiteY78" fmla="*/ 1074930 h 4440402"/>
                <a:gd name="connsiteX79" fmla="*/ 453399 w 2146365"/>
                <a:gd name="connsiteY79" fmla="*/ 1087687 h 4440402"/>
                <a:gd name="connsiteX80" fmla="*/ 446482 w 2146365"/>
                <a:gd name="connsiteY80" fmla="*/ 1091530 h 4440402"/>
                <a:gd name="connsiteX81" fmla="*/ 437721 w 2146365"/>
                <a:gd name="connsiteY81" fmla="*/ 1081693 h 4440402"/>
                <a:gd name="connsiteX82" fmla="*/ 423734 w 2146365"/>
                <a:gd name="connsiteY82" fmla="*/ 1065093 h 4440402"/>
                <a:gd name="connsiteX83" fmla="*/ 327054 w 2146365"/>
                <a:gd name="connsiteY83" fmla="*/ 930602 h 4440402"/>
                <a:gd name="connsiteX84" fmla="*/ 338735 w 2146365"/>
                <a:gd name="connsiteY84" fmla="*/ 914309 h 4440402"/>
                <a:gd name="connsiteX85" fmla="*/ 982297 w 2146365"/>
                <a:gd name="connsiteY85" fmla="*/ 1217682 h 4440402"/>
                <a:gd name="connsiteX86" fmla="*/ 1000895 w 2146365"/>
                <a:gd name="connsiteY86" fmla="*/ 1240162 h 4440402"/>
                <a:gd name="connsiteX87" fmla="*/ 1048390 w 2146365"/>
                <a:gd name="connsiteY87" fmla="*/ 1282738 h 4440402"/>
                <a:gd name="connsiteX88" fmla="*/ 1076364 w 2146365"/>
                <a:gd name="connsiteY88" fmla="*/ 1315323 h 4440402"/>
                <a:gd name="connsiteX89" fmla="*/ 1114021 w 2146365"/>
                <a:gd name="connsiteY89" fmla="*/ 1352520 h 4440402"/>
                <a:gd name="connsiteX90" fmla="*/ 1191181 w 2146365"/>
                <a:gd name="connsiteY90" fmla="*/ 1438748 h 4440402"/>
                <a:gd name="connsiteX91" fmla="*/ 1188568 w 2146365"/>
                <a:gd name="connsiteY91" fmla="*/ 1484551 h 4440402"/>
                <a:gd name="connsiteX92" fmla="*/ 1229915 w 2146365"/>
                <a:gd name="connsiteY92" fmla="*/ 1521748 h 4440402"/>
                <a:gd name="connsiteX93" fmla="*/ 1339660 w 2146365"/>
                <a:gd name="connsiteY93" fmla="*/ 1592759 h 4440402"/>
                <a:gd name="connsiteX94" fmla="*/ 1342580 w 2146365"/>
                <a:gd name="connsiteY94" fmla="*/ 1647785 h 4440402"/>
                <a:gd name="connsiteX95" fmla="*/ 1309073 w 2146365"/>
                <a:gd name="connsiteY95" fmla="*/ 1726174 h 4440402"/>
                <a:gd name="connsiteX96" fmla="*/ 1307382 w 2146365"/>
                <a:gd name="connsiteY96" fmla="*/ 1754456 h 4440402"/>
                <a:gd name="connsiteX97" fmla="*/ 1337969 w 2146365"/>
                <a:gd name="connsiteY97" fmla="*/ 1758760 h 4440402"/>
                <a:gd name="connsiteX98" fmla="*/ 1428194 w 2146365"/>
                <a:gd name="connsiteY98" fmla="*/ 1761219 h 4440402"/>
                <a:gd name="connsiteX99" fmla="*/ 1569295 w 2146365"/>
                <a:gd name="connsiteY99" fmla="*/ 1897093 h 4440402"/>
                <a:gd name="connsiteX100" fmla="*/ 1562378 w 2146365"/>
                <a:gd name="connsiteY100" fmla="*/ 2012218 h 4440402"/>
                <a:gd name="connsiteX101" fmla="*/ 1517342 w 2146365"/>
                <a:gd name="connsiteY101" fmla="*/ 2061557 h 4440402"/>
                <a:gd name="connsiteX102" fmla="*/ 1507813 w 2146365"/>
                <a:gd name="connsiteY102" fmla="*/ 2111665 h 4440402"/>
                <a:gd name="connsiteX103" fmla="*/ 1491981 w 2146365"/>
                <a:gd name="connsiteY103" fmla="*/ 2257222 h 4440402"/>
                <a:gd name="connsiteX104" fmla="*/ 1437724 w 2146365"/>
                <a:gd name="connsiteY104" fmla="*/ 2300721 h 4440402"/>
                <a:gd name="connsiteX105" fmla="*/ 1429731 w 2146365"/>
                <a:gd name="connsiteY105" fmla="*/ 2320702 h 4440402"/>
                <a:gd name="connsiteX106" fmla="*/ 1446023 w 2146365"/>
                <a:gd name="connsiteY106" fmla="*/ 2335765 h 4440402"/>
                <a:gd name="connsiteX107" fmla="*/ 1474151 w 2146365"/>
                <a:gd name="connsiteY107" fmla="*/ 2346986 h 4440402"/>
                <a:gd name="connsiteX108" fmla="*/ 1479838 w 2146365"/>
                <a:gd name="connsiteY108" fmla="*/ 2414769 h 4440402"/>
                <a:gd name="connsiteX109" fmla="*/ 1421584 w 2146365"/>
                <a:gd name="connsiteY109" fmla="*/ 2451812 h 4440402"/>
                <a:gd name="connsiteX110" fmla="*/ 1392073 w 2146365"/>
                <a:gd name="connsiteY110" fmla="*/ 2470102 h 4440402"/>
                <a:gd name="connsiteX111" fmla="*/ 1394994 w 2146365"/>
                <a:gd name="connsiteY111" fmla="*/ 2496078 h 4440402"/>
                <a:gd name="connsiteX112" fmla="*/ 1427886 w 2146365"/>
                <a:gd name="connsiteY112" fmla="*/ 2515138 h 4440402"/>
                <a:gd name="connsiteX113" fmla="*/ 1431114 w 2146365"/>
                <a:gd name="connsiteY113" fmla="*/ 2605055 h 4440402"/>
                <a:gd name="connsiteX114" fmla="*/ 1331821 w 2146365"/>
                <a:gd name="connsiteY114" fmla="*/ 2699736 h 4440402"/>
                <a:gd name="connsiteX115" fmla="*/ 1323674 w 2146365"/>
                <a:gd name="connsiteY115" fmla="*/ 2746463 h 4440402"/>
                <a:gd name="connsiteX116" fmla="*/ 1357797 w 2146365"/>
                <a:gd name="connsiteY116" fmla="*/ 2811172 h 4440402"/>
                <a:gd name="connsiteX117" fmla="*/ 1348728 w 2146365"/>
                <a:gd name="connsiteY117" fmla="*/ 2870963 h 4440402"/>
                <a:gd name="connsiteX118" fmla="*/ 1311071 w 2146365"/>
                <a:gd name="connsiteY118" fmla="*/ 2944126 h 4440402"/>
                <a:gd name="connsiteX119" fmla="*/ 1330745 w 2146365"/>
                <a:gd name="connsiteY119" fmla="*/ 2981630 h 4440402"/>
                <a:gd name="connsiteX120" fmla="*/ 1419586 w 2146365"/>
                <a:gd name="connsiteY120" fmla="*/ 3072776 h 4440402"/>
                <a:gd name="connsiteX121" fmla="*/ 1414053 w 2146365"/>
                <a:gd name="connsiteY121" fmla="*/ 3115967 h 4440402"/>
                <a:gd name="connsiteX122" fmla="*/ 1432036 w 2146365"/>
                <a:gd name="connsiteY122" fmla="*/ 3140406 h 4440402"/>
                <a:gd name="connsiteX123" fmla="*/ 1453401 w 2146365"/>
                <a:gd name="connsiteY123" fmla="*/ 3121040 h 4440402"/>
                <a:gd name="connsiteX124" fmla="*/ 1575443 w 2146365"/>
                <a:gd name="connsiteY124" fmla="*/ 3043265 h 4440402"/>
                <a:gd name="connsiteX125" fmla="*/ 1586663 w 2146365"/>
                <a:gd name="connsiteY125" fmla="*/ 3048952 h 4440402"/>
                <a:gd name="connsiteX126" fmla="*/ 1613254 w 2146365"/>
                <a:gd name="connsiteY126" fmla="*/ 3036963 h 4440402"/>
                <a:gd name="connsiteX127" fmla="*/ 1599728 w 2146365"/>
                <a:gd name="connsiteY127" fmla="*/ 3013293 h 4440402"/>
                <a:gd name="connsiteX128" fmla="*/ 1537785 w 2146365"/>
                <a:gd name="connsiteY128" fmla="*/ 2953348 h 4440402"/>
                <a:gd name="connsiteX129" fmla="*/ 1564376 w 2146365"/>
                <a:gd name="connsiteY129" fmla="*/ 2887563 h 4440402"/>
                <a:gd name="connsiteX130" fmla="*/ 1621093 w 2146365"/>
                <a:gd name="connsiteY130" fmla="*/ 2865583 h 4440402"/>
                <a:gd name="connsiteX131" fmla="*/ 1644917 w 2146365"/>
                <a:gd name="connsiteY131" fmla="*/ 2844372 h 4440402"/>
                <a:gd name="connsiteX132" fmla="*/ 1623860 w 2146365"/>
                <a:gd name="connsiteY132" fmla="*/ 2827465 h 4440402"/>
                <a:gd name="connsiteX133" fmla="*/ 1566374 w 2146365"/>
                <a:gd name="connsiteY133" fmla="*/ 2778894 h 4440402"/>
                <a:gd name="connsiteX134" fmla="*/ 1547776 w 2146365"/>
                <a:gd name="connsiteY134" fmla="*/ 2743081 h 4440402"/>
                <a:gd name="connsiteX135" fmla="*/ 1551004 w 2146365"/>
                <a:gd name="connsiteY135" fmla="*/ 2708959 h 4440402"/>
                <a:gd name="connsiteX136" fmla="*/ 1559150 w 2146365"/>
                <a:gd name="connsiteY136" fmla="*/ 2684212 h 4440402"/>
                <a:gd name="connsiteX137" fmla="*/ 1532098 w 2146365"/>
                <a:gd name="connsiteY137" fmla="*/ 2668688 h 4440402"/>
                <a:gd name="connsiteX138" fmla="*/ 1514422 w 2146365"/>
                <a:gd name="connsiteY138" fmla="*/ 2690975 h 4440402"/>
                <a:gd name="connsiteX139" fmla="*/ 1481990 w 2146365"/>
                <a:gd name="connsiteY139" fmla="*/ 2728325 h 4440402"/>
                <a:gd name="connsiteX140" fmla="*/ 1412516 w 2146365"/>
                <a:gd name="connsiteY140" fmla="*/ 2751535 h 4440402"/>
                <a:gd name="connsiteX141" fmla="*/ 1403294 w 2146365"/>
                <a:gd name="connsiteY141" fmla="*/ 2757068 h 4440402"/>
                <a:gd name="connsiteX142" fmla="*/ 1370708 w 2146365"/>
                <a:gd name="connsiteY142" fmla="*/ 2749537 h 4440402"/>
                <a:gd name="connsiteX143" fmla="*/ 1369940 w 2146365"/>
                <a:gd name="connsiteY143" fmla="*/ 2713570 h 4440402"/>
                <a:gd name="connsiteX144" fmla="*/ 1420662 w 2146365"/>
                <a:gd name="connsiteY144" fmla="*/ 2671609 h 4440402"/>
                <a:gd name="connsiteX145" fmla="*/ 1467388 w 2146365"/>
                <a:gd name="connsiteY145" fmla="*/ 2615199 h 4440402"/>
                <a:gd name="connsiteX146" fmla="*/ 1465851 w 2146365"/>
                <a:gd name="connsiteY146" fmla="*/ 2505916 h 4440402"/>
                <a:gd name="connsiteX147" fmla="*/ 1464775 w 2146365"/>
                <a:gd name="connsiteY147" fmla="*/ 2504532 h 4440402"/>
                <a:gd name="connsiteX148" fmla="*/ 1472000 w 2146365"/>
                <a:gd name="connsiteY148" fmla="*/ 2464877 h 4440402"/>
                <a:gd name="connsiteX149" fmla="*/ 1527026 w 2146365"/>
                <a:gd name="connsiteY149" fmla="*/ 2410619 h 4440402"/>
                <a:gd name="connsiteX150" fmla="*/ 1537939 w 2146365"/>
                <a:gd name="connsiteY150" fmla="*/ 2394788 h 4440402"/>
                <a:gd name="connsiteX151" fmla="*/ 1576672 w 2146365"/>
                <a:gd name="connsiteY151" fmla="*/ 2432906 h 4440402"/>
                <a:gd name="connsiteX152" fmla="*/ 1620017 w 2146365"/>
                <a:gd name="connsiteY152" fmla="*/ 2433367 h 4440402"/>
                <a:gd name="connsiteX153" fmla="*/ 1739599 w 2146365"/>
                <a:gd name="connsiteY153" fmla="*/ 2390484 h 4440402"/>
                <a:gd name="connsiteX154" fmla="*/ 1779716 w 2146365"/>
                <a:gd name="connsiteY154" fmla="*/ 2410773 h 4440402"/>
                <a:gd name="connsiteX155" fmla="*/ 1805385 w 2146365"/>
                <a:gd name="connsiteY155" fmla="*/ 2430293 h 4440402"/>
                <a:gd name="connsiteX156" fmla="*/ 1892689 w 2146365"/>
                <a:gd name="connsiteY156" fmla="*/ 2404471 h 4440402"/>
                <a:gd name="connsiteX157" fmla="*/ 1975536 w 2146365"/>
                <a:gd name="connsiteY157" fmla="*/ 2477634 h 4440402"/>
                <a:gd name="connsiteX158" fmla="*/ 1998745 w 2146365"/>
                <a:gd name="connsiteY158" fmla="*/ 2504379 h 4440402"/>
                <a:gd name="connsiteX159" fmla="*/ 2045625 w 2146365"/>
                <a:gd name="connsiteY159" fmla="*/ 2521286 h 4440402"/>
                <a:gd name="connsiteX160" fmla="*/ 2105416 w 2146365"/>
                <a:gd name="connsiteY160" fmla="*/ 2624575 h 4440402"/>
                <a:gd name="connsiteX161" fmla="*/ 2052388 w 2146365"/>
                <a:gd name="connsiteY161" fmla="*/ 2732629 h 4440402"/>
                <a:gd name="connsiteX162" fmla="*/ 2033636 w 2146365"/>
                <a:gd name="connsiteY162" fmla="*/ 2800259 h 4440402"/>
                <a:gd name="connsiteX163" fmla="*/ 2056846 w 2146365"/>
                <a:gd name="connsiteY163" fmla="*/ 2878648 h 4440402"/>
                <a:gd name="connsiteX164" fmla="*/ 2040860 w 2146365"/>
                <a:gd name="connsiteY164" fmla="*/ 2949045 h 4440402"/>
                <a:gd name="connsiteX165" fmla="*/ 1928502 w 2146365"/>
                <a:gd name="connsiteY165" fmla="*/ 3058636 h 4440402"/>
                <a:gd name="connsiteX166" fmla="*/ 1884082 w 2146365"/>
                <a:gd name="connsiteY166" fmla="*/ 3084612 h 4440402"/>
                <a:gd name="connsiteX167" fmla="*/ 1870709 w 2146365"/>
                <a:gd name="connsiteY167" fmla="*/ 3129647 h 4440402"/>
                <a:gd name="connsiteX168" fmla="*/ 1881622 w 2146365"/>
                <a:gd name="connsiteY168" fmla="*/ 3234934 h 4440402"/>
                <a:gd name="connsiteX169" fmla="*/ 1823368 w 2146365"/>
                <a:gd name="connsiteY169" fmla="*/ 3303333 h 4440402"/>
                <a:gd name="connsiteX170" fmla="*/ 1763270 w 2146365"/>
                <a:gd name="connsiteY170" fmla="*/ 3314399 h 4440402"/>
                <a:gd name="connsiteX171" fmla="*/ 1712086 w 2146365"/>
                <a:gd name="connsiteY171" fmla="*/ 3348983 h 4440402"/>
                <a:gd name="connsiteX172" fmla="*/ 1629086 w 2146365"/>
                <a:gd name="connsiteY172" fmla="*/ 3404778 h 4440402"/>
                <a:gd name="connsiteX173" fmla="*/ 1561456 w 2146365"/>
                <a:gd name="connsiteY173" fmla="*/ 3389561 h 4440402"/>
                <a:gd name="connsiteX174" fmla="*/ 1525028 w 2146365"/>
                <a:gd name="connsiteY174" fmla="*/ 3397092 h 4440402"/>
                <a:gd name="connsiteX175" fmla="*/ 1469233 w 2146365"/>
                <a:gd name="connsiteY175" fmla="*/ 3435826 h 4440402"/>
                <a:gd name="connsiteX176" fmla="*/ 1360564 w 2146365"/>
                <a:gd name="connsiteY176" fmla="*/ 3373422 h 4440402"/>
                <a:gd name="connsiteX177" fmla="*/ 1352725 w 2146365"/>
                <a:gd name="connsiteY177" fmla="*/ 3356822 h 4440402"/>
                <a:gd name="connsiteX178" fmla="*/ 1314606 w 2146365"/>
                <a:gd name="connsiteY178" fmla="*/ 3334842 h 4440402"/>
                <a:gd name="connsiteX179" fmla="*/ 1242365 w 2146365"/>
                <a:gd name="connsiteY179" fmla="*/ 3323775 h 4440402"/>
                <a:gd name="connsiteX180" fmla="*/ 1169816 w 2146365"/>
                <a:gd name="connsiteY180" fmla="*/ 3247077 h 4440402"/>
                <a:gd name="connsiteX181" fmla="*/ 1172276 w 2146365"/>
                <a:gd name="connsiteY181" fmla="*/ 3222331 h 4440402"/>
                <a:gd name="connsiteX182" fmla="*/ 1176272 w 2146365"/>
                <a:gd name="connsiteY182" fmla="*/ 3206807 h 4440402"/>
                <a:gd name="connsiteX183" fmla="*/ 1142303 w 2146365"/>
                <a:gd name="connsiteY183" fmla="*/ 3146247 h 4440402"/>
                <a:gd name="connsiteX184" fmla="*/ 1077132 w 2146365"/>
                <a:gd name="connsiteY184" fmla="*/ 3010373 h 4440402"/>
                <a:gd name="connsiteX185" fmla="*/ 1119401 w 2146365"/>
                <a:gd name="connsiteY185" fmla="*/ 2927372 h 4440402"/>
                <a:gd name="connsiteX186" fmla="*/ 1131544 w 2146365"/>
                <a:gd name="connsiteY186" fmla="*/ 2868657 h 4440402"/>
                <a:gd name="connsiteX187" fmla="*/ 1114944 w 2146365"/>
                <a:gd name="connsiteY187" fmla="*/ 2855746 h 4440402"/>
                <a:gd name="connsiteX188" fmla="*/ 1043317 w 2146365"/>
                <a:gd name="connsiteY188" fmla="*/ 2750305 h 4440402"/>
                <a:gd name="connsiteX189" fmla="*/ 1079745 w 2146365"/>
                <a:gd name="connsiteY189" fmla="*/ 2636410 h 4440402"/>
                <a:gd name="connsiteX190" fmla="*/ 1132927 w 2146365"/>
                <a:gd name="connsiteY190" fmla="*/ 2574007 h 4440402"/>
                <a:gd name="connsiteX191" fmla="*/ 1131544 w 2146365"/>
                <a:gd name="connsiteY191" fmla="*/ 2535888 h 4440402"/>
                <a:gd name="connsiteX192" fmla="*/ 1094655 w 2146365"/>
                <a:gd name="connsiteY192" fmla="*/ 2480093 h 4440402"/>
                <a:gd name="connsiteX193" fmla="*/ 1078362 w 2146365"/>
                <a:gd name="connsiteY193" fmla="*/ 2425528 h 4440402"/>
                <a:gd name="connsiteX194" fmla="*/ 1109257 w 2146365"/>
                <a:gd name="connsiteY194" fmla="*/ 2338532 h 4440402"/>
                <a:gd name="connsiteX195" fmla="*/ 1152448 w 2146365"/>
                <a:gd name="connsiteY195" fmla="*/ 2295648 h 4440402"/>
                <a:gd name="connsiteX196" fmla="*/ 1148298 w 2146365"/>
                <a:gd name="connsiteY196" fmla="*/ 2269211 h 4440402"/>
                <a:gd name="connsiteX197" fmla="*/ 1086047 w 2146365"/>
                <a:gd name="connsiteY197" fmla="*/ 2234013 h 4440402"/>
                <a:gd name="connsiteX198" fmla="*/ 1055614 w 2146365"/>
                <a:gd name="connsiteY198" fmla="*/ 2138102 h 4440402"/>
                <a:gd name="connsiteX199" fmla="*/ 1064221 w 2146365"/>
                <a:gd name="connsiteY199" fmla="*/ 2121963 h 4440402"/>
                <a:gd name="connsiteX200" fmla="*/ 1039936 w 2146365"/>
                <a:gd name="connsiteY200" fmla="*/ 2041729 h 4440402"/>
                <a:gd name="connsiteX201" fmla="*/ 972306 w 2146365"/>
                <a:gd name="connsiteY201" fmla="*/ 1996386 h 4440402"/>
                <a:gd name="connsiteX202" fmla="*/ 936646 w 2146365"/>
                <a:gd name="connsiteY202" fmla="*/ 1913540 h 4440402"/>
                <a:gd name="connsiteX203" fmla="*/ 1017649 w 2146365"/>
                <a:gd name="connsiteY203" fmla="*/ 1774284 h 4440402"/>
                <a:gd name="connsiteX204" fmla="*/ 1035017 w 2146365"/>
                <a:gd name="connsiteY204" fmla="*/ 1757991 h 4440402"/>
                <a:gd name="connsiteX205" fmla="*/ 1027947 w 2146365"/>
                <a:gd name="connsiteY205" fmla="*/ 1730324 h 4440402"/>
                <a:gd name="connsiteX206" fmla="*/ 983526 w 2146365"/>
                <a:gd name="connsiteY206" fmla="*/ 1721871 h 4440402"/>
                <a:gd name="connsiteX207" fmla="*/ 873474 w 2146365"/>
                <a:gd name="connsiteY207" fmla="*/ 1676221 h 4440402"/>
                <a:gd name="connsiteX208" fmla="*/ 867787 w 2146365"/>
                <a:gd name="connsiteY208" fmla="*/ 1572317 h 4440402"/>
                <a:gd name="connsiteX209" fmla="*/ 894839 w 2146365"/>
                <a:gd name="connsiteY209" fmla="*/ 1538194 h 4440402"/>
                <a:gd name="connsiteX210" fmla="*/ 887461 w 2146365"/>
                <a:gd name="connsiteY210" fmla="*/ 1507761 h 4440402"/>
                <a:gd name="connsiteX211" fmla="*/ 856259 w 2146365"/>
                <a:gd name="connsiteY211" fmla="*/ 1492083 h 4440402"/>
                <a:gd name="connsiteX212" fmla="*/ 833357 w 2146365"/>
                <a:gd name="connsiteY212" fmla="*/ 1422609 h 4440402"/>
                <a:gd name="connsiteX213" fmla="*/ 822290 w 2146365"/>
                <a:gd name="connsiteY213" fmla="*/ 1390792 h 4440402"/>
                <a:gd name="connsiteX214" fmla="*/ 784633 w 2146365"/>
                <a:gd name="connsiteY214" fmla="*/ 1369581 h 4440402"/>
                <a:gd name="connsiteX215" fmla="*/ 802616 w 2146365"/>
                <a:gd name="connsiteY215" fmla="*/ 1315784 h 4440402"/>
                <a:gd name="connsiteX216" fmla="*/ 811070 w 2146365"/>
                <a:gd name="connsiteY216" fmla="*/ 1312249 h 4440402"/>
                <a:gd name="connsiteX217" fmla="*/ 856720 w 2146365"/>
                <a:gd name="connsiteY217" fmla="*/ 1322394 h 4440402"/>
                <a:gd name="connsiteX218" fmla="*/ 944639 w 2146365"/>
                <a:gd name="connsiteY218" fmla="*/ 1459190 h 4440402"/>
                <a:gd name="connsiteX219" fmla="*/ 1003200 w 2146365"/>
                <a:gd name="connsiteY219" fmla="*/ 1536196 h 4440402"/>
                <a:gd name="connsiteX220" fmla="*/ 1053001 w 2146365"/>
                <a:gd name="connsiteY220" fmla="*/ 1544803 h 4440402"/>
                <a:gd name="connsiteX221" fmla="*/ 1068832 w 2146365"/>
                <a:gd name="connsiteY221" fmla="*/ 1518827 h 4440402"/>
                <a:gd name="connsiteX222" fmla="*/ 1041012 w 2146365"/>
                <a:gd name="connsiteY222" fmla="*/ 1422148 h 4440402"/>
                <a:gd name="connsiteX223" fmla="*/ 954015 w 2146365"/>
                <a:gd name="connsiteY223" fmla="*/ 1233245 h 4440402"/>
                <a:gd name="connsiteX224" fmla="*/ 982297 w 2146365"/>
                <a:gd name="connsiteY224" fmla="*/ 1217682 h 4440402"/>
                <a:gd name="connsiteX225" fmla="*/ 372550 w 2146365"/>
                <a:gd name="connsiteY225" fmla="*/ 887104 h 4440402"/>
                <a:gd name="connsiteX226" fmla="*/ 415588 w 2146365"/>
                <a:gd name="connsiteY226" fmla="*/ 951352 h 4440402"/>
                <a:gd name="connsiteX227" fmla="*/ 481373 w 2146365"/>
                <a:gd name="connsiteY227" fmla="*/ 1053411 h 4440402"/>
                <a:gd name="connsiteX228" fmla="*/ 486753 w 2146365"/>
                <a:gd name="connsiteY228" fmla="*/ 1062941 h 4440402"/>
                <a:gd name="connsiteX229" fmla="*/ 486446 w 2146365"/>
                <a:gd name="connsiteY229" fmla="*/ 1074623 h 4440402"/>
                <a:gd name="connsiteX230" fmla="*/ 475532 w 2146365"/>
                <a:gd name="connsiteY230" fmla="*/ 1071087 h 4440402"/>
                <a:gd name="connsiteX231" fmla="*/ 447251 w 2146365"/>
                <a:gd name="connsiteY231" fmla="*/ 1033276 h 4440402"/>
                <a:gd name="connsiteX232" fmla="*/ 383156 w 2146365"/>
                <a:gd name="connsiteY232" fmla="*/ 932139 h 4440402"/>
                <a:gd name="connsiteX233" fmla="*/ 372550 w 2146365"/>
                <a:gd name="connsiteY233" fmla="*/ 887104 h 4440402"/>
                <a:gd name="connsiteX234" fmla="*/ 403599 w 2146365"/>
                <a:gd name="connsiteY234" fmla="*/ 869120 h 4440402"/>
                <a:gd name="connsiteX235" fmla="*/ 416664 w 2146365"/>
                <a:gd name="connsiteY235" fmla="*/ 879726 h 4440402"/>
                <a:gd name="connsiteX236" fmla="*/ 518570 w 2146365"/>
                <a:gd name="connsiteY236" fmla="*/ 1036811 h 4440402"/>
                <a:gd name="connsiteX237" fmla="*/ 524410 w 2146365"/>
                <a:gd name="connsiteY237" fmla="*/ 1044497 h 4440402"/>
                <a:gd name="connsiteX238" fmla="*/ 519492 w 2146365"/>
                <a:gd name="connsiteY238" fmla="*/ 1051874 h 4440402"/>
                <a:gd name="connsiteX239" fmla="*/ 509655 w 2146365"/>
                <a:gd name="connsiteY239" fmla="*/ 1050798 h 4440402"/>
                <a:gd name="connsiteX240" fmla="*/ 497973 w 2146365"/>
                <a:gd name="connsiteY240" fmla="*/ 1032815 h 4440402"/>
                <a:gd name="connsiteX241" fmla="*/ 438182 w 2146365"/>
                <a:gd name="connsiteY241" fmla="*/ 941822 h 4440402"/>
                <a:gd name="connsiteX242" fmla="*/ 403138 w 2146365"/>
                <a:gd name="connsiteY242" fmla="*/ 889102 h 4440402"/>
                <a:gd name="connsiteX243" fmla="*/ 403599 w 2146365"/>
                <a:gd name="connsiteY243" fmla="*/ 869120 h 4440402"/>
                <a:gd name="connsiteX244" fmla="*/ 667663 w 2146365"/>
                <a:gd name="connsiteY244" fmla="*/ 996233 h 4440402"/>
                <a:gd name="connsiteX245" fmla="*/ 749895 w 2146365"/>
                <a:gd name="connsiteY245" fmla="*/ 1140101 h 4440402"/>
                <a:gd name="connsiteX246" fmla="*/ 677961 w 2146365"/>
                <a:gd name="connsiteY246" fmla="*/ 1190669 h 4440402"/>
                <a:gd name="connsiteX247" fmla="*/ 614943 w 2146365"/>
                <a:gd name="connsiteY247" fmla="*/ 1226790 h 4440402"/>
                <a:gd name="connsiteX248" fmla="*/ 569907 w 2146365"/>
                <a:gd name="connsiteY248" fmla="*/ 1226636 h 4440402"/>
                <a:gd name="connsiteX249" fmla="*/ 456934 w 2146365"/>
                <a:gd name="connsiteY249" fmla="*/ 1166076 h 4440402"/>
                <a:gd name="connsiteX250" fmla="*/ 434801 w 2146365"/>
                <a:gd name="connsiteY250" fmla="*/ 1144097 h 4440402"/>
                <a:gd name="connsiteX251" fmla="*/ 667663 w 2146365"/>
                <a:gd name="connsiteY251" fmla="*/ 996233 h 4440402"/>
                <a:gd name="connsiteX252" fmla="*/ 441871 w 2146365"/>
                <a:gd name="connsiteY252" fmla="*/ 846526 h 4440402"/>
                <a:gd name="connsiteX253" fmla="*/ 459855 w 2146365"/>
                <a:gd name="connsiteY253" fmla="*/ 857900 h 4440402"/>
                <a:gd name="connsiteX254" fmla="*/ 490442 w 2146365"/>
                <a:gd name="connsiteY254" fmla="*/ 909698 h 4440402"/>
                <a:gd name="connsiteX255" fmla="*/ 550079 w 2146365"/>
                <a:gd name="connsiteY255" fmla="*/ 1012219 h 4440402"/>
                <a:gd name="connsiteX256" fmla="*/ 554998 w 2146365"/>
                <a:gd name="connsiteY256" fmla="*/ 1022978 h 4440402"/>
                <a:gd name="connsiteX257" fmla="*/ 549157 w 2146365"/>
                <a:gd name="connsiteY257" fmla="*/ 1030971 h 4440402"/>
                <a:gd name="connsiteX258" fmla="*/ 539935 w 2146365"/>
                <a:gd name="connsiteY258" fmla="*/ 1027282 h 4440402"/>
                <a:gd name="connsiteX259" fmla="*/ 441256 w 2146365"/>
                <a:gd name="connsiteY259" fmla="*/ 866507 h 4440402"/>
                <a:gd name="connsiteX260" fmla="*/ 441871 w 2146365"/>
                <a:gd name="connsiteY260" fmla="*/ 846526 h 4440402"/>
                <a:gd name="connsiteX261" fmla="*/ 919432 w 2146365"/>
                <a:gd name="connsiteY261" fmla="*/ 1076006 h 4440402"/>
                <a:gd name="connsiteX262" fmla="*/ 930498 w 2146365"/>
                <a:gd name="connsiteY262" fmla="*/ 1082308 h 4440402"/>
                <a:gd name="connsiteX263" fmla="*/ 945408 w 2146365"/>
                <a:gd name="connsiteY263" fmla="*/ 1124269 h 4440402"/>
                <a:gd name="connsiteX264" fmla="*/ 952324 w 2146365"/>
                <a:gd name="connsiteY264" fmla="*/ 1150245 h 4440402"/>
                <a:gd name="connsiteX265" fmla="*/ 951863 w 2146365"/>
                <a:gd name="connsiteY265" fmla="*/ 1161004 h 4440402"/>
                <a:gd name="connsiteX266" fmla="*/ 945869 w 2146365"/>
                <a:gd name="connsiteY266" fmla="*/ 1162388 h 4440402"/>
                <a:gd name="connsiteX267" fmla="*/ 922659 w 2146365"/>
                <a:gd name="connsiteY267" fmla="*/ 1108437 h 4440402"/>
                <a:gd name="connsiteX268" fmla="*/ 914974 w 2146365"/>
                <a:gd name="connsiteY268" fmla="*/ 1088610 h 4440402"/>
                <a:gd name="connsiteX269" fmla="*/ 919432 w 2146365"/>
                <a:gd name="connsiteY269" fmla="*/ 1076006 h 4440402"/>
                <a:gd name="connsiteX270" fmla="*/ 193792 w 2146365"/>
                <a:gd name="connsiteY270" fmla="*/ 690516 h 4440402"/>
                <a:gd name="connsiteX271" fmla="*/ 202399 w 2146365"/>
                <a:gd name="connsiteY271" fmla="*/ 697279 h 4440402"/>
                <a:gd name="connsiteX272" fmla="*/ 230220 w 2146365"/>
                <a:gd name="connsiteY272" fmla="*/ 750768 h 4440402"/>
                <a:gd name="connsiteX273" fmla="*/ 226992 w 2146365"/>
                <a:gd name="connsiteY273" fmla="*/ 759683 h 4440402"/>
                <a:gd name="connsiteX274" fmla="*/ 217309 w 2146365"/>
                <a:gd name="connsiteY274" fmla="*/ 758299 h 4440402"/>
                <a:gd name="connsiteX275" fmla="*/ 185646 w 2146365"/>
                <a:gd name="connsiteY275" fmla="*/ 711266 h 4440402"/>
                <a:gd name="connsiteX276" fmla="*/ 193792 w 2146365"/>
                <a:gd name="connsiteY276" fmla="*/ 690516 h 4440402"/>
                <a:gd name="connsiteX277" fmla="*/ 483525 w 2146365"/>
                <a:gd name="connsiteY277" fmla="*/ 821318 h 4440402"/>
                <a:gd name="connsiteX278" fmla="*/ 516879 w 2146365"/>
                <a:gd name="connsiteY278" fmla="*/ 874346 h 4440402"/>
                <a:gd name="connsiteX279" fmla="*/ 588198 w 2146365"/>
                <a:gd name="connsiteY279" fmla="*/ 999461 h 4440402"/>
                <a:gd name="connsiteX280" fmla="*/ 588813 w 2146365"/>
                <a:gd name="connsiteY280" fmla="*/ 1013448 h 4440402"/>
                <a:gd name="connsiteX281" fmla="*/ 575902 w 2146365"/>
                <a:gd name="connsiteY281" fmla="*/ 1007454 h 4440402"/>
                <a:gd name="connsiteX282" fmla="*/ 479068 w 2146365"/>
                <a:gd name="connsiteY282" fmla="*/ 842990 h 4440402"/>
                <a:gd name="connsiteX283" fmla="*/ 475994 w 2146365"/>
                <a:gd name="connsiteY283" fmla="*/ 824700 h 4440402"/>
                <a:gd name="connsiteX284" fmla="*/ 968924 w 2146365"/>
                <a:gd name="connsiteY284" fmla="*/ 1053104 h 4440402"/>
                <a:gd name="connsiteX285" fmla="*/ 975995 w 2146365"/>
                <a:gd name="connsiteY285" fmla="*/ 1059560 h 4440402"/>
                <a:gd name="connsiteX286" fmla="*/ 977839 w 2146365"/>
                <a:gd name="connsiteY286" fmla="*/ 1089839 h 4440402"/>
                <a:gd name="connsiteX287" fmla="*/ 975226 w 2146365"/>
                <a:gd name="connsiteY287" fmla="*/ 1124730 h 4440402"/>
                <a:gd name="connsiteX288" fmla="*/ 961700 w 2146365"/>
                <a:gd name="connsiteY288" fmla="*/ 1058945 h 4440402"/>
                <a:gd name="connsiteX289" fmla="*/ 968924 w 2146365"/>
                <a:gd name="connsiteY289" fmla="*/ 1053104 h 4440402"/>
                <a:gd name="connsiteX290" fmla="*/ 517648 w 2146365"/>
                <a:gd name="connsiteY290" fmla="*/ 802720 h 4440402"/>
                <a:gd name="connsiteX291" fmla="*/ 528868 w 2146365"/>
                <a:gd name="connsiteY291" fmla="*/ 810251 h 4440402"/>
                <a:gd name="connsiteX292" fmla="*/ 619093 w 2146365"/>
                <a:gd name="connsiteY292" fmla="*/ 972717 h 4440402"/>
                <a:gd name="connsiteX293" fmla="*/ 623396 w 2146365"/>
                <a:gd name="connsiteY293" fmla="*/ 989009 h 4440402"/>
                <a:gd name="connsiteX294" fmla="*/ 616633 w 2146365"/>
                <a:gd name="connsiteY294" fmla="*/ 992698 h 4440402"/>
                <a:gd name="connsiteX295" fmla="*/ 601263 w 2146365"/>
                <a:gd name="connsiteY295" fmla="*/ 972409 h 4440402"/>
                <a:gd name="connsiteX296" fmla="*/ 533172 w 2146365"/>
                <a:gd name="connsiteY296" fmla="*/ 853903 h 4440402"/>
                <a:gd name="connsiteX297" fmla="*/ 514112 w 2146365"/>
                <a:gd name="connsiteY297" fmla="*/ 815170 h 4440402"/>
                <a:gd name="connsiteX298" fmla="*/ 517648 w 2146365"/>
                <a:gd name="connsiteY298" fmla="*/ 802720 h 4440402"/>
                <a:gd name="connsiteX299" fmla="*/ 246359 w 2146365"/>
                <a:gd name="connsiteY299" fmla="*/ 637642 h 4440402"/>
                <a:gd name="connsiteX300" fmla="*/ 252814 w 2146365"/>
                <a:gd name="connsiteY300" fmla="*/ 642253 h 4440402"/>
                <a:gd name="connsiteX301" fmla="*/ 260961 w 2146365"/>
                <a:gd name="connsiteY301" fmla="*/ 669766 h 4440402"/>
                <a:gd name="connsiteX302" fmla="*/ 284324 w 2146365"/>
                <a:gd name="connsiteY302" fmla="*/ 733707 h 4440402"/>
                <a:gd name="connsiteX303" fmla="*/ 314296 w 2146365"/>
                <a:gd name="connsiteY303" fmla="*/ 772748 h 4440402"/>
                <a:gd name="connsiteX304" fmla="*/ 295391 w 2146365"/>
                <a:gd name="connsiteY304" fmla="*/ 775975 h 4440402"/>
                <a:gd name="connsiteX305" fmla="*/ 240057 w 2146365"/>
                <a:gd name="connsiteY305" fmla="*/ 686366 h 4440402"/>
                <a:gd name="connsiteX306" fmla="*/ 239442 w 2146365"/>
                <a:gd name="connsiteY306" fmla="*/ 644251 h 4440402"/>
                <a:gd name="connsiteX307" fmla="*/ 246359 w 2146365"/>
                <a:gd name="connsiteY307" fmla="*/ 637642 h 4440402"/>
                <a:gd name="connsiteX308" fmla="*/ 559916 w 2146365"/>
                <a:gd name="connsiteY308" fmla="*/ 788272 h 4440402"/>
                <a:gd name="connsiteX309" fmla="*/ 646759 w 2146365"/>
                <a:gd name="connsiteY309" fmla="*/ 953965 h 4440402"/>
                <a:gd name="connsiteX310" fmla="*/ 645991 w 2146365"/>
                <a:gd name="connsiteY310" fmla="*/ 961035 h 4440402"/>
                <a:gd name="connsiteX311" fmla="*/ 546851 w 2146365"/>
                <a:gd name="connsiteY311" fmla="*/ 781970 h 4440402"/>
                <a:gd name="connsiteX312" fmla="*/ 559916 w 2146365"/>
                <a:gd name="connsiteY312" fmla="*/ 788272 h 4440402"/>
                <a:gd name="connsiteX313" fmla="*/ 520856 w 2146365"/>
                <a:gd name="connsiteY313" fmla="*/ 753881 h 4440402"/>
                <a:gd name="connsiteX314" fmla="*/ 534094 w 2146365"/>
                <a:gd name="connsiteY314" fmla="*/ 763833 h 4440402"/>
                <a:gd name="connsiteX315" fmla="*/ 507964 w 2146365"/>
                <a:gd name="connsiteY315" fmla="*/ 764448 h 4440402"/>
                <a:gd name="connsiteX316" fmla="*/ 520856 w 2146365"/>
                <a:gd name="connsiteY316" fmla="*/ 753881 h 4440402"/>
                <a:gd name="connsiteX317" fmla="*/ 600648 w 2146365"/>
                <a:gd name="connsiteY317" fmla="*/ 751075 h 4440402"/>
                <a:gd name="connsiteX318" fmla="*/ 616787 w 2146365"/>
                <a:gd name="connsiteY318" fmla="*/ 763525 h 4440402"/>
                <a:gd name="connsiteX319" fmla="*/ 800464 w 2146365"/>
                <a:gd name="connsiteY319" fmla="*/ 1084152 h 4440402"/>
                <a:gd name="connsiteX320" fmla="*/ 895300 w 2146365"/>
                <a:gd name="connsiteY320" fmla="*/ 1245234 h 4440402"/>
                <a:gd name="connsiteX321" fmla="*/ 1024719 w 2146365"/>
                <a:gd name="connsiteY321" fmla="*/ 1466722 h 4440402"/>
                <a:gd name="connsiteX322" fmla="*/ 1028869 w 2146365"/>
                <a:gd name="connsiteY322" fmla="*/ 1472563 h 4440402"/>
                <a:gd name="connsiteX323" fmla="*/ 1025641 w 2146365"/>
                <a:gd name="connsiteY323" fmla="*/ 1490700 h 4440402"/>
                <a:gd name="connsiteX324" fmla="*/ 1010886 w 2146365"/>
                <a:gd name="connsiteY324" fmla="*/ 1482400 h 4440402"/>
                <a:gd name="connsiteX325" fmla="*/ 978608 w 2146365"/>
                <a:gd name="connsiteY325" fmla="*/ 1427220 h 4440402"/>
                <a:gd name="connsiteX326" fmla="*/ 907596 w 2146365"/>
                <a:gd name="connsiteY326" fmla="*/ 1303795 h 4440402"/>
                <a:gd name="connsiteX327" fmla="*/ 852262 w 2146365"/>
                <a:gd name="connsiteY327" fmla="*/ 1209729 h 4440402"/>
                <a:gd name="connsiteX328" fmla="*/ 719462 w 2146365"/>
                <a:gd name="connsiteY328" fmla="*/ 976406 h 4440402"/>
                <a:gd name="connsiteX329" fmla="*/ 626932 w 2146365"/>
                <a:gd name="connsiteY329" fmla="*/ 814555 h 4440402"/>
                <a:gd name="connsiteX330" fmla="*/ 594346 w 2146365"/>
                <a:gd name="connsiteY330" fmla="*/ 758607 h 4440402"/>
                <a:gd name="connsiteX331" fmla="*/ 600648 w 2146365"/>
                <a:gd name="connsiteY331" fmla="*/ 751075 h 4440402"/>
                <a:gd name="connsiteX332" fmla="*/ 325363 w 2146365"/>
                <a:gd name="connsiteY332" fmla="*/ 569243 h 4440402"/>
                <a:gd name="connsiteX333" fmla="*/ 333817 w 2146365"/>
                <a:gd name="connsiteY333" fmla="*/ 585536 h 4440402"/>
                <a:gd name="connsiteX334" fmla="*/ 330743 w 2146365"/>
                <a:gd name="connsiteY334" fmla="*/ 647325 h 4440402"/>
                <a:gd name="connsiteX335" fmla="*/ 399449 w 2146365"/>
                <a:gd name="connsiteY335" fmla="*/ 745388 h 4440402"/>
                <a:gd name="connsiteX336" fmla="*/ 406058 w 2146365"/>
                <a:gd name="connsiteY336" fmla="*/ 748309 h 4440402"/>
                <a:gd name="connsiteX337" fmla="*/ 415434 w 2146365"/>
                <a:gd name="connsiteY337" fmla="*/ 762911 h 4440402"/>
                <a:gd name="connsiteX338" fmla="*/ 397297 w 2146365"/>
                <a:gd name="connsiteY338" fmla="*/ 772594 h 4440402"/>
                <a:gd name="connsiteX339" fmla="*/ 343654 w 2146365"/>
                <a:gd name="connsiteY339" fmla="*/ 737088 h 4440402"/>
                <a:gd name="connsiteX340" fmla="*/ 301385 w 2146365"/>
                <a:gd name="connsiteY340" fmla="*/ 622271 h 4440402"/>
                <a:gd name="connsiteX341" fmla="*/ 316909 w 2146365"/>
                <a:gd name="connsiteY341" fmla="*/ 572778 h 4440402"/>
                <a:gd name="connsiteX342" fmla="*/ 325363 w 2146365"/>
                <a:gd name="connsiteY342" fmla="*/ 569243 h 4440402"/>
                <a:gd name="connsiteX343" fmla="*/ 654291 w 2146365"/>
                <a:gd name="connsiteY343" fmla="*/ 730633 h 4440402"/>
                <a:gd name="connsiteX344" fmla="*/ 673350 w 2146365"/>
                <a:gd name="connsiteY344" fmla="*/ 753996 h 4440402"/>
                <a:gd name="connsiteX345" fmla="*/ 721921 w 2146365"/>
                <a:gd name="connsiteY345" fmla="*/ 837303 h 4440402"/>
                <a:gd name="connsiteX346" fmla="*/ 722075 w 2146365"/>
                <a:gd name="connsiteY346" fmla="*/ 842376 h 4440402"/>
                <a:gd name="connsiteX347" fmla="*/ 716695 w 2146365"/>
                <a:gd name="connsiteY347" fmla="*/ 847448 h 4440402"/>
                <a:gd name="connsiteX348" fmla="*/ 697482 w 2146365"/>
                <a:gd name="connsiteY348" fmla="*/ 823624 h 4440402"/>
                <a:gd name="connsiteX349" fmla="*/ 643839 w 2146365"/>
                <a:gd name="connsiteY349" fmla="*/ 752151 h 4440402"/>
                <a:gd name="connsiteX350" fmla="*/ 640150 w 2146365"/>
                <a:gd name="connsiteY350" fmla="*/ 733707 h 4440402"/>
                <a:gd name="connsiteX351" fmla="*/ 654291 w 2146365"/>
                <a:gd name="connsiteY351" fmla="*/ 730633 h 4440402"/>
                <a:gd name="connsiteX352" fmla="*/ 188412 w 2146365"/>
                <a:gd name="connsiteY352" fmla="*/ 477021 h 4440402"/>
                <a:gd name="connsiteX353" fmla="*/ 188566 w 2146365"/>
                <a:gd name="connsiteY353" fmla="*/ 555871 h 4440402"/>
                <a:gd name="connsiteX354" fmla="*/ 164742 w 2146365"/>
                <a:gd name="connsiteY354" fmla="*/ 559714 h 4440402"/>
                <a:gd name="connsiteX355" fmla="*/ 188412 w 2146365"/>
                <a:gd name="connsiteY355" fmla="*/ 477021 h 4440402"/>
                <a:gd name="connsiteX356" fmla="*/ 697943 w 2146365"/>
                <a:gd name="connsiteY356" fmla="*/ 710344 h 4440402"/>
                <a:gd name="connsiteX357" fmla="*/ 716080 w 2146365"/>
                <a:gd name="connsiteY357" fmla="*/ 735244 h 4440402"/>
                <a:gd name="connsiteX358" fmla="*/ 791857 w 2146365"/>
                <a:gd name="connsiteY358" fmla="*/ 888641 h 4440402"/>
                <a:gd name="connsiteX359" fmla="*/ 786631 w 2146365"/>
                <a:gd name="connsiteY359" fmla="*/ 893713 h 4440402"/>
                <a:gd name="connsiteX360" fmla="*/ 770645 w 2146365"/>
                <a:gd name="connsiteY360" fmla="*/ 879418 h 4440402"/>
                <a:gd name="connsiteX361" fmla="*/ 679960 w 2146365"/>
                <a:gd name="connsiteY361" fmla="*/ 721872 h 4440402"/>
                <a:gd name="connsiteX362" fmla="*/ 679191 w 2146365"/>
                <a:gd name="connsiteY362" fmla="*/ 709114 h 4440402"/>
                <a:gd name="connsiteX363" fmla="*/ 697943 w 2146365"/>
                <a:gd name="connsiteY363" fmla="*/ 710344 h 4440402"/>
                <a:gd name="connsiteX364" fmla="*/ 237137 w 2146365"/>
                <a:gd name="connsiteY364" fmla="*/ 472410 h 4440402"/>
                <a:gd name="connsiteX365" fmla="*/ 246513 w 2146365"/>
                <a:gd name="connsiteY365" fmla="*/ 503458 h 4440402"/>
                <a:gd name="connsiteX366" fmla="*/ 222996 w 2146365"/>
                <a:gd name="connsiteY366" fmla="*/ 536504 h 4440402"/>
                <a:gd name="connsiteX367" fmla="*/ 223303 w 2146365"/>
                <a:gd name="connsiteY367" fmla="*/ 478404 h 4440402"/>
                <a:gd name="connsiteX368" fmla="*/ 229759 w 2146365"/>
                <a:gd name="connsiteY368" fmla="*/ 469028 h 4440402"/>
                <a:gd name="connsiteX369" fmla="*/ 237137 w 2146365"/>
                <a:gd name="connsiteY369" fmla="*/ 472410 h 4440402"/>
                <a:gd name="connsiteX370" fmla="*/ 957089 w 2146365"/>
                <a:gd name="connsiteY370" fmla="*/ 838667 h 4440402"/>
                <a:gd name="connsiteX371" fmla="*/ 962008 w 2146365"/>
                <a:gd name="connsiteY371" fmla="*/ 848985 h 4440402"/>
                <a:gd name="connsiteX372" fmla="*/ 967695 w 2146365"/>
                <a:gd name="connsiteY372" fmla="*/ 902935 h 4440402"/>
                <a:gd name="connsiteX373" fmla="*/ 967848 w 2146365"/>
                <a:gd name="connsiteY373" fmla="*/ 916768 h 4440402"/>
                <a:gd name="connsiteX374" fmla="*/ 976610 w 2146365"/>
                <a:gd name="connsiteY374" fmla="*/ 973793 h 4440402"/>
                <a:gd name="connsiteX375" fmla="*/ 955706 w 2146365"/>
                <a:gd name="connsiteY375" fmla="*/ 990854 h 4440402"/>
                <a:gd name="connsiteX376" fmla="*/ 932189 w 2146365"/>
                <a:gd name="connsiteY376" fmla="*/ 990700 h 4440402"/>
                <a:gd name="connsiteX377" fmla="*/ 975073 w 2146365"/>
                <a:gd name="connsiteY377" fmla="*/ 1000537 h 4440402"/>
                <a:gd name="connsiteX378" fmla="*/ 964774 w 2146365"/>
                <a:gd name="connsiteY378" fmla="*/ 1024361 h 4440402"/>
                <a:gd name="connsiteX379" fmla="*/ 891304 w 2146365"/>
                <a:gd name="connsiteY379" fmla="*/ 1064786 h 4440402"/>
                <a:gd name="connsiteX380" fmla="*/ 854261 w 2146365"/>
                <a:gd name="connsiteY380" fmla="*/ 1053104 h 4440402"/>
                <a:gd name="connsiteX381" fmla="*/ 891457 w 2146365"/>
                <a:gd name="connsiteY381" fmla="*/ 1037580 h 4440402"/>
                <a:gd name="connsiteX382" fmla="*/ 875779 w 2146365"/>
                <a:gd name="connsiteY382" fmla="*/ 1022517 h 4440402"/>
                <a:gd name="connsiteX383" fmla="*/ 855183 w 2146365"/>
                <a:gd name="connsiteY383" fmla="*/ 1048800 h 4440402"/>
                <a:gd name="connsiteX384" fmla="*/ 847651 w 2146365"/>
                <a:gd name="connsiteY384" fmla="*/ 1045572 h 4440402"/>
                <a:gd name="connsiteX385" fmla="*/ 774642 w 2146365"/>
                <a:gd name="connsiteY385" fmla="*/ 931063 h 4440402"/>
                <a:gd name="connsiteX386" fmla="*/ 872859 w 2146365"/>
                <a:gd name="connsiteY386" fmla="*/ 877728 h 4440402"/>
                <a:gd name="connsiteX387" fmla="*/ 944793 w 2146365"/>
                <a:gd name="connsiteY387" fmla="*/ 841607 h 4440402"/>
                <a:gd name="connsiteX388" fmla="*/ 957089 w 2146365"/>
                <a:gd name="connsiteY388" fmla="*/ 838667 h 4440402"/>
                <a:gd name="connsiteX389" fmla="*/ 266802 w 2146365"/>
                <a:gd name="connsiteY389" fmla="*/ 459806 h 4440402"/>
                <a:gd name="connsiteX390" fmla="*/ 294007 w 2146365"/>
                <a:gd name="connsiteY390" fmla="*/ 497463 h 4440402"/>
                <a:gd name="connsiteX391" fmla="*/ 274487 w 2146365"/>
                <a:gd name="connsiteY391" fmla="*/ 507301 h 4440402"/>
                <a:gd name="connsiteX392" fmla="*/ 269107 w 2146365"/>
                <a:gd name="connsiteY392" fmla="*/ 491469 h 4440402"/>
                <a:gd name="connsiteX393" fmla="*/ 259885 w 2146365"/>
                <a:gd name="connsiteY393" fmla="*/ 462573 h 4440402"/>
                <a:gd name="connsiteX394" fmla="*/ 266802 w 2146365"/>
                <a:gd name="connsiteY394" fmla="*/ 459806 h 4440402"/>
                <a:gd name="connsiteX395" fmla="*/ 738771 w 2146365"/>
                <a:gd name="connsiteY395" fmla="*/ 687826 h 4440402"/>
                <a:gd name="connsiteX396" fmla="*/ 746667 w 2146365"/>
                <a:gd name="connsiteY396" fmla="*/ 692668 h 4440402"/>
                <a:gd name="connsiteX397" fmla="*/ 814912 w 2146365"/>
                <a:gd name="connsiteY397" fmla="*/ 839302 h 4440402"/>
                <a:gd name="connsiteX398" fmla="*/ 825211 w 2146365"/>
                <a:gd name="connsiteY398" fmla="*/ 872963 h 4440402"/>
                <a:gd name="connsiteX399" fmla="*/ 816911 w 2146365"/>
                <a:gd name="connsiteY399" fmla="*/ 876498 h 4440402"/>
                <a:gd name="connsiteX400" fmla="*/ 793394 w 2146365"/>
                <a:gd name="connsiteY400" fmla="*/ 833922 h 4440402"/>
                <a:gd name="connsiteX401" fmla="*/ 725917 w 2146365"/>
                <a:gd name="connsiteY401" fmla="*/ 704964 h 4440402"/>
                <a:gd name="connsiteX402" fmla="*/ 727762 w 2146365"/>
                <a:gd name="connsiteY402" fmla="*/ 684368 h 4440402"/>
                <a:gd name="connsiteX403" fmla="*/ 738771 w 2146365"/>
                <a:gd name="connsiteY403" fmla="*/ 687826 h 4440402"/>
                <a:gd name="connsiteX404" fmla="*/ 367632 w 2146365"/>
                <a:gd name="connsiteY404" fmla="*/ 491776 h 4440402"/>
                <a:gd name="connsiteX405" fmla="*/ 376701 w 2146365"/>
                <a:gd name="connsiteY405" fmla="*/ 504841 h 4440402"/>
                <a:gd name="connsiteX406" fmla="*/ 372089 w 2146365"/>
                <a:gd name="connsiteY406" fmla="*/ 516062 h 4440402"/>
                <a:gd name="connsiteX407" fmla="*/ 367017 w 2146365"/>
                <a:gd name="connsiteY407" fmla="*/ 516062 h 4440402"/>
                <a:gd name="connsiteX408" fmla="*/ 361637 w 2146365"/>
                <a:gd name="connsiteY408" fmla="*/ 502997 h 4440402"/>
                <a:gd name="connsiteX409" fmla="*/ 367632 w 2146365"/>
                <a:gd name="connsiteY409" fmla="*/ 491776 h 4440402"/>
                <a:gd name="connsiteX410" fmla="*/ 288320 w 2146365"/>
                <a:gd name="connsiteY410" fmla="*/ 429065 h 4440402"/>
                <a:gd name="connsiteX411" fmla="*/ 302154 w 2146365"/>
                <a:gd name="connsiteY411" fmla="*/ 436750 h 4440402"/>
                <a:gd name="connsiteX412" fmla="*/ 328591 w 2146365"/>
                <a:gd name="connsiteY412" fmla="*/ 471026 h 4440402"/>
                <a:gd name="connsiteX413" fmla="*/ 326900 w 2146365"/>
                <a:gd name="connsiteY413" fmla="*/ 481478 h 4440402"/>
                <a:gd name="connsiteX414" fmla="*/ 310454 w 2146365"/>
                <a:gd name="connsiteY414" fmla="*/ 481325 h 4440402"/>
                <a:gd name="connsiteX415" fmla="*/ 285092 w 2146365"/>
                <a:gd name="connsiteY415" fmla="*/ 432600 h 4440402"/>
                <a:gd name="connsiteX416" fmla="*/ 288320 w 2146365"/>
                <a:gd name="connsiteY416" fmla="*/ 429065 h 4440402"/>
                <a:gd name="connsiteX417" fmla="*/ 501468 w 2146365"/>
                <a:gd name="connsiteY417" fmla="*/ 523166 h 4440402"/>
                <a:gd name="connsiteX418" fmla="*/ 569446 w 2146365"/>
                <a:gd name="connsiteY418" fmla="*/ 637334 h 4440402"/>
                <a:gd name="connsiteX419" fmla="*/ 458779 w 2146365"/>
                <a:gd name="connsiteY419" fmla="*/ 730479 h 4440402"/>
                <a:gd name="connsiteX420" fmla="*/ 353798 w 2146365"/>
                <a:gd name="connsiteY420" fmla="*/ 624884 h 4440402"/>
                <a:gd name="connsiteX421" fmla="*/ 462314 w 2146365"/>
                <a:gd name="connsiteY421" fmla="*/ 515908 h 4440402"/>
                <a:gd name="connsiteX422" fmla="*/ 501468 w 2146365"/>
                <a:gd name="connsiteY422" fmla="*/ 523166 h 4440402"/>
                <a:gd name="connsiteX423" fmla="*/ 777716 w 2146365"/>
                <a:gd name="connsiteY423" fmla="*/ 659468 h 4440402"/>
                <a:gd name="connsiteX424" fmla="*/ 784018 w 2146365"/>
                <a:gd name="connsiteY424" fmla="*/ 668844 h 4440402"/>
                <a:gd name="connsiteX425" fmla="*/ 859487 w 2146365"/>
                <a:gd name="connsiteY425" fmla="*/ 835459 h 4440402"/>
                <a:gd name="connsiteX426" fmla="*/ 856105 w 2146365"/>
                <a:gd name="connsiteY426" fmla="*/ 852981 h 4440402"/>
                <a:gd name="connsiteX427" fmla="*/ 844885 w 2146365"/>
                <a:gd name="connsiteY427" fmla="*/ 842068 h 4440402"/>
                <a:gd name="connsiteX428" fmla="*/ 771260 w 2146365"/>
                <a:gd name="connsiteY428" fmla="*/ 683753 h 4440402"/>
                <a:gd name="connsiteX429" fmla="*/ 770799 w 2146365"/>
                <a:gd name="connsiteY429" fmla="*/ 660390 h 4440402"/>
                <a:gd name="connsiteX430" fmla="*/ 777716 w 2146365"/>
                <a:gd name="connsiteY430" fmla="*/ 659468 h 4440402"/>
                <a:gd name="connsiteX431" fmla="*/ 327669 w 2146365"/>
                <a:gd name="connsiteY431" fmla="*/ 407854 h 4440402"/>
                <a:gd name="connsiteX432" fmla="*/ 357026 w 2146365"/>
                <a:gd name="connsiteY432" fmla="*/ 439363 h 4440402"/>
                <a:gd name="connsiteX433" fmla="*/ 357487 w 2146365"/>
                <a:gd name="connsiteY433" fmla="*/ 460421 h 4440402"/>
                <a:gd name="connsiteX434" fmla="*/ 340580 w 2146365"/>
                <a:gd name="connsiteY434" fmla="*/ 450123 h 4440402"/>
                <a:gd name="connsiteX435" fmla="*/ 320291 w 2146365"/>
                <a:gd name="connsiteY435" fmla="*/ 412158 h 4440402"/>
                <a:gd name="connsiteX436" fmla="*/ 327669 w 2146365"/>
                <a:gd name="connsiteY436" fmla="*/ 407854 h 4440402"/>
                <a:gd name="connsiteX437" fmla="*/ 811377 w 2146365"/>
                <a:gd name="connsiteY437" fmla="*/ 646557 h 4440402"/>
                <a:gd name="connsiteX438" fmla="*/ 822444 w 2146365"/>
                <a:gd name="connsiteY438" fmla="*/ 656086 h 4440402"/>
                <a:gd name="connsiteX439" fmla="*/ 884233 w 2146365"/>
                <a:gd name="connsiteY439" fmla="*/ 793037 h 4440402"/>
                <a:gd name="connsiteX440" fmla="*/ 893763 w 2146365"/>
                <a:gd name="connsiteY440" fmla="*/ 818398 h 4440402"/>
                <a:gd name="connsiteX441" fmla="*/ 894070 w 2146365"/>
                <a:gd name="connsiteY441" fmla="*/ 836381 h 4440402"/>
                <a:gd name="connsiteX442" fmla="*/ 887768 w 2146365"/>
                <a:gd name="connsiteY442" fmla="*/ 835613 h 4440402"/>
                <a:gd name="connsiteX443" fmla="*/ 809071 w 2146365"/>
                <a:gd name="connsiteY443" fmla="*/ 664694 h 4440402"/>
                <a:gd name="connsiteX444" fmla="*/ 811377 w 2146365"/>
                <a:gd name="connsiteY444" fmla="*/ 646557 h 4440402"/>
                <a:gd name="connsiteX445" fmla="*/ 558821 w 2146365"/>
                <a:gd name="connsiteY445" fmla="*/ 501499 h 4440402"/>
                <a:gd name="connsiteX446" fmla="*/ 587276 w 2146365"/>
                <a:gd name="connsiteY446" fmla="*/ 530664 h 4440402"/>
                <a:gd name="connsiteX447" fmla="*/ 623857 w 2146365"/>
                <a:gd name="connsiteY447" fmla="*/ 636566 h 4440402"/>
                <a:gd name="connsiteX448" fmla="*/ 613867 w 2146365"/>
                <a:gd name="connsiteY448" fmla="*/ 671918 h 4440402"/>
                <a:gd name="connsiteX449" fmla="*/ 597728 w 2146365"/>
                <a:gd name="connsiteY449" fmla="*/ 684214 h 4440402"/>
                <a:gd name="connsiteX450" fmla="*/ 592502 w 2146365"/>
                <a:gd name="connsiteY450" fmla="*/ 668382 h 4440402"/>
                <a:gd name="connsiteX451" fmla="*/ 596344 w 2146365"/>
                <a:gd name="connsiteY451" fmla="*/ 647171 h 4440402"/>
                <a:gd name="connsiteX452" fmla="*/ 598957 w 2146365"/>
                <a:gd name="connsiteY452" fmla="*/ 618582 h 4440402"/>
                <a:gd name="connsiteX453" fmla="*/ 544238 w 2146365"/>
                <a:gd name="connsiteY453" fmla="*/ 524976 h 4440402"/>
                <a:gd name="connsiteX454" fmla="*/ 515496 w 2146365"/>
                <a:gd name="connsiteY454" fmla="*/ 506378 h 4440402"/>
                <a:gd name="connsiteX455" fmla="*/ 499971 w 2146365"/>
                <a:gd name="connsiteY455" fmla="*/ 489010 h 4440402"/>
                <a:gd name="connsiteX456" fmla="*/ 521951 w 2146365"/>
                <a:gd name="connsiteY456" fmla="*/ 483169 h 4440402"/>
                <a:gd name="connsiteX457" fmla="*/ 558821 w 2146365"/>
                <a:gd name="connsiteY457" fmla="*/ 501499 h 4440402"/>
                <a:gd name="connsiteX458" fmla="*/ 369041 w 2146365"/>
                <a:gd name="connsiteY458" fmla="*/ 395838 h 4440402"/>
                <a:gd name="connsiteX459" fmla="*/ 401140 w 2146365"/>
                <a:gd name="connsiteY459" fmla="*/ 431524 h 4440402"/>
                <a:gd name="connsiteX460" fmla="*/ 396221 w 2146365"/>
                <a:gd name="connsiteY460" fmla="*/ 437673 h 4440402"/>
                <a:gd name="connsiteX461" fmla="*/ 385000 w 2146365"/>
                <a:gd name="connsiteY461" fmla="*/ 434137 h 4440402"/>
                <a:gd name="connsiteX462" fmla="*/ 352722 w 2146365"/>
                <a:gd name="connsiteY462" fmla="*/ 394635 h 4440402"/>
                <a:gd name="connsiteX463" fmla="*/ 369041 w 2146365"/>
                <a:gd name="connsiteY463" fmla="*/ 395838 h 4440402"/>
                <a:gd name="connsiteX464" fmla="*/ 843194 w 2146365"/>
                <a:gd name="connsiteY464" fmla="*/ 629034 h 4440402"/>
                <a:gd name="connsiteX465" fmla="*/ 925426 w 2146365"/>
                <a:gd name="connsiteY465" fmla="*/ 810098 h 4440402"/>
                <a:gd name="connsiteX466" fmla="*/ 883772 w 2146365"/>
                <a:gd name="connsiteY466" fmla="*/ 722640 h 4440402"/>
                <a:gd name="connsiteX467" fmla="*/ 843194 w 2146365"/>
                <a:gd name="connsiteY467" fmla="*/ 629034 h 4440402"/>
                <a:gd name="connsiteX468" fmla="*/ 883157 w 2146365"/>
                <a:gd name="connsiteY468" fmla="*/ 625499 h 4440402"/>
                <a:gd name="connsiteX469" fmla="*/ 933265 w 2146365"/>
                <a:gd name="connsiteY469" fmla="*/ 747233 h 4440402"/>
                <a:gd name="connsiteX470" fmla="*/ 883157 w 2146365"/>
                <a:gd name="connsiteY470" fmla="*/ 625499 h 4440402"/>
                <a:gd name="connsiteX471" fmla="*/ 415434 w 2146365"/>
                <a:gd name="connsiteY471" fmla="*/ 373424 h 4440402"/>
                <a:gd name="connsiteX472" fmla="*/ 442332 w 2146365"/>
                <a:gd name="connsiteY472" fmla="*/ 400784 h 4440402"/>
                <a:gd name="connsiteX473" fmla="*/ 444177 w 2146365"/>
                <a:gd name="connsiteY473" fmla="*/ 415693 h 4440402"/>
                <a:gd name="connsiteX474" fmla="*/ 433725 w 2146365"/>
                <a:gd name="connsiteY474" fmla="*/ 424608 h 4440402"/>
                <a:gd name="connsiteX475" fmla="*/ 424810 w 2146365"/>
                <a:gd name="connsiteY475" fmla="*/ 419997 h 4440402"/>
                <a:gd name="connsiteX476" fmla="*/ 402215 w 2146365"/>
                <a:gd name="connsiteY476" fmla="*/ 383261 h 4440402"/>
                <a:gd name="connsiteX477" fmla="*/ 402676 w 2146365"/>
                <a:gd name="connsiteY477" fmla="*/ 370196 h 4440402"/>
                <a:gd name="connsiteX478" fmla="*/ 415434 w 2146365"/>
                <a:gd name="connsiteY478" fmla="*/ 373424 h 4440402"/>
                <a:gd name="connsiteX479" fmla="*/ 607411 w 2146365"/>
                <a:gd name="connsiteY479" fmla="*/ 449008 h 4440402"/>
                <a:gd name="connsiteX480" fmla="*/ 628315 w 2146365"/>
                <a:gd name="connsiteY480" fmla="*/ 465032 h 4440402"/>
                <a:gd name="connsiteX481" fmla="*/ 695484 w 2146365"/>
                <a:gd name="connsiteY481" fmla="*/ 585075 h 4440402"/>
                <a:gd name="connsiteX482" fmla="*/ 691795 w 2146365"/>
                <a:gd name="connsiteY482" fmla="*/ 597986 h 4440402"/>
                <a:gd name="connsiteX483" fmla="*/ 686415 w 2146365"/>
                <a:gd name="connsiteY483" fmla="*/ 599523 h 4440402"/>
                <a:gd name="connsiteX484" fmla="*/ 670123 w 2146365"/>
                <a:gd name="connsiteY484" fmla="*/ 569397 h 4440402"/>
                <a:gd name="connsiteX485" fmla="*/ 593424 w 2146365"/>
                <a:gd name="connsiteY485" fmla="*/ 465493 h 4440402"/>
                <a:gd name="connsiteX486" fmla="*/ 577746 w 2146365"/>
                <a:gd name="connsiteY486" fmla="*/ 449354 h 4440402"/>
                <a:gd name="connsiteX487" fmla="*/ 607411 w 2146365"/>
                <a:gd name="connsiteY487" fmla="*/ 449008 h 4440402"/>
                <a:gd name="connsiteX488" fmla="*/ 473073 w 2146365"/>
                <a:gd name="connsiteY488" fmla="*/ 353443 h 4440402"/>
                <a:gd name="connsiteX489" fmla="*/ 506735 w 2146365"/>
                <a:gd name="connsiteY489" fmla="*/ 377574 h 4440402"/>
                <a:gd name="connsiteX490" fmla="*/ 438797 w 2146365"/>
                <a:gd name="connsiteY490" fmla="*/ 357132 h 4440402"/>
                <a:gd name="connsiteX491" fmla="*/ 473073 w 2146365"/>
                <a:gd name="connsiteY491" fmla="*/ 353443 h 4440402"/>
                <a:gd name="connsiteX492" fmla="*/ 428499 w 2146365"/>
                <a:gd name="connsiteY492" fmla="*/ 320243 h 4440402"/>
                <a:gd name="connsiteX493" fmla="*/ 203014 w 2146365"/>
                <a:gd name="connsiteY493" fmla="*/ 437519 h 4440402"/>
                <a:gd name="connsiteX494" fmla="*/ 196251 w 2146365"/>
                <a:gd name="connsiteY494" fmla="*/ 434291 h 4440402"/>
                <a:gd name="connsiteX495" fmla="*/ 213927 w 2146365"/>
                <a:gd name="connsiteY495" fmla="*/ 358207 h 4440402"/>
                <a:gd name="connsiteX496" fmla="*/ 217770 w 2146365"/>
                <a:gd name="connsiteY496" fmla="*/ 340532 h 4440402"/>
                <a:gd name="connsiteX497" fmla="*/ 279867 w 2146365"/>
                <a:gd name="connsiteY497" fmla="*/ 300107 h 4440402"/>
                <a:gd name="connsiteX498" fmla="*/ 379775 w 2146365"/>
                <a:gd name="connsiteY498" fmla="*/ 307639 h 4440402"/>
                <a:gd name="connsiteX499" fmla="*/ 428499 w 2146365"/>
                <a:gd name="connsiteY499" fmla="*/ 320243 h 4440402"/>
                <a:gd name="connsiteX500" fmla="*/ 685954 w 2146365"/>
                <a:gd name="connsiteY500" fmla="*/ 436750 h 4440402"/>
                <a:gd name="connsiteX501" fmla="*/ 719154 w 2146365"/>
                <a:gd name="connsiteY501" fmla="*/ 477482 h 4440402"/>
                <a:gd name="connsiteX502" fmla="*/ 721921 w 2146365"/>
                <a:gd name="connsiteY502" fmla="*/ 500230 h 4440402"/>
                <a:gd name="connsiteX503" fmla="*/ 710701 w 2146365"/>
                <a:gd name="connsiteY503" fmla="*/ 504226 h 4440402"/>
                <a:gd name="connsiteX504" fmla="*/ 662284 w 2146365"/>
                <a:gd name="connsiteY504" fmla="*/ 435213 h 4440402"/>
                <a:gd name="connsiteX505" fmla="*/ 663052 w 2146365"/>
                <a:gd name="connsiteY505" fmla="*/ 429680 h 4440402"/>
                <a:gd name="connsiteX506" fmla="*/ 685954 w 2146365"/>
                <a:gd name="connsiteY506" fmla="*/ 436750 h 4440402"/>
                <a:gd name="connsiteX507" fmla="*/ 1006178 w 2146365"/>
                <a:gd name="connsiteY507" fmla="*/ 599004 h 4440402"/>
                <a:gd name="connsiteX508" fmla="*/ 1036862 w 2146365"/>
                <a:gd name="connsiteY508" fmla="*/ 618121 h 4440402"/>
                <a:gd name="connsiteX509" fmla="*/ 1144609 w 2146365"/>
                <a:gd name="connsiteY509" fmla="*/ 775207 h 4440402"/>
                <a:gd name="connsiteX510" fmla="*/ 1278639 w 2146365"/>
                <a:gd name="connsiteY510" fmla="*/ 1035735 h 4440402"/>
                <a:gd name="connsiteX511" fmla="*/ 1364867 w 2146365"/>
                <a:gd name="connsiteY511" fmla="*/ 1218951 h 4440402"/>
                <a:gd name="connsiteX512" fmla="*/ 1375473 w 2146365"/>
                <a:gd name="connsiteY512" fmla="*/ 1285966 h 4440402"/>
                <a:gd name="connsiteX513" fmla="*/ 1360564 w 2146365"/>
                <a:gd name="connsiteY513" fmla="*/ 1305179 h 4440402"/>
                <a:gd name="connsiteX514" fmla="*/ 1331206 w 2146365"/>
                <a:gd name="connsiteY514" fmla="*/ 1292882 h 4440402"/>
                <a:gd name="connsiteX515" fmla="*/ 1213007 w 2146365"/>
                <a:gd name="connsiteY515" fmla="*/ 1081078 h 4440402"/>
                <a:gd name="connsiteX516" fmla="*/ 1126779 w 2146365"/>
                <a:gd name="connsiteY516" fmla="*/ 968259 h 4440402"/>
                <a:gd name="connsiteX517" fmla="*/ 1049466 w 2146365"/>
                <a:gd name="connsiteY517" fmla="*/ 957039 h 4440402"/>
                <a:gd name="connsiteX518" fmla="*/ 1031175 w 2146365"/>
                <a:gd name="connsiteY518" fmla="*/ 955656 h 4440402"/>
                <a:gd name="connsiteX519" fmla="*/ 1040551 w 2146365"/>
                <a:gd name="connsiteY519" fmla="*/ 936904 h 4440402"/>
                <a:gd name="connsiteX520" fmla="*/ 1076671 w 2146365"/>
                <a:gd name="connsiteY520" fmla="*/ 927374 h 4440402"/>
                <a:gd name="connsiteX521" fmla="*/ 1162592 w 2146365"/>
                <a:gd name="connsiteY521" fmla="*/ 975483 h 4440402"/>
                <a:gd name="connsiteX522" fmla="*/ 1242518 w 2146365"/>
                <a:gd name="connsiteY522" fmla="*/ 1093682 h 4440402"/>
                <a:gd name="connsiteX523" fmla="*/ 1342273 w 2146365"/>
                <a:gd name="connsiteY523" fmla="*/ 1273055 h 4440402"/>
                <a:gd name="connsiteX524" fmla="*/ 1354723 w 2146365"/>
                <a:gd name="connsiteY524" fmla="*/ 1283968 h 4440402"/>
                <a:gd name="connsiteX525" fmla="*/ 1360103 w 2146365"/>
                <a:gd name="connsiteY525" fmla="*/ 1266753 h 4440402"/>
                <a:gd name="connsiteX526" fmla="*/ 1337201 w 2146365"/>
                <a:gd name="connsiteY526" fmla="*/ 1206654 h 4440402"/>
                <a:gd name="connsiteX527" fmla="*/ 1252817 w 2146365"/>
                <a:gd name="connsiteY527" fmla="*/ 1022824 h 4440402"/>
                <a:gd name="connsiteX528" fmla="*/ 1143072 w 2146365"/>
                <a:gd name="connsiteY528" fmla="*/ 814094 h 4440402"/>
                <a:gd name="connsiteX529" fmla="*/ 1082666 w 2146365"/>
                <a:gd name="connsiteY529" fmla="*/ 703427 h 4440402"/>
                <a:gd name="connsiteX530" fmla="*/ 998128 w 2146365"/>
                <a:gd name="connsiteY530" fmla="*/ 619197 h 4440402"/>
                <a:gd name="connsiteX531" fmla="*/ 971691 w 2146365"/>
                <a:gd name="connsiteY531" fmla="*/ 614586 h 4440402"/>
                <a:gd name="connsiteX532" fmla="*/ 953861 w 2146365"/>
                <a:gd name="connsiteY532" fmla="*/ 601214 h 4440402"/>
                <a:gd name="connsiteX533" fmla="*/ 970769 w 2146365"/>
                <a:gd name="connsiteY533" fmla="*/ 591991 h 4440402"/>
                <a:gd name="connsiteX534" fmla="*/ 1006178 w 2146365"/>
                <a:gd name="connsiteY534" fmla="*/ 599004 h 4440402"/>
                <a:gd name="connsiteX535" fmla="*/ 550233 w 2146365"/>
                <a:gd name="connsiteY535" fmla="*/ 355287 h 4440402"/>
                <a:gd name="connsiteX536" fmla="*/ 507811 w 2146365"/>
                <a:gd name="connsiteY536" fmla="*/ 349908 h 4440402"/>
                <a:gd name="connsiteX537" fmla="*/ 507042 w 2146365"/>
                <a:gd name="connsiteY537" fmla="*/ 341761 h 4440402"/>
                <a:gd name="connsiteX538" fmla="*/ 516418 w 2146365"/>
                <a:gd name="connsiteY538" fmla="*/ 338533 h 4440402"/>
                <a:gd name="connsiteX539" fmla="*/ 550233 w 2146365"/>
                <a:gd name="connsiteY539" fmla="*/ 355287 h 4440402"/>
                <a:gd name="connsiteX540" fmla="*/ 68523 w 2146365"/>
                <a:gd name="connsiteY540" fmla="*/ 4073 h 4440402"/>
                <a:gd name="connsiteX541" fmla="*/ 26254 w 2146365"/>
                <a:gd name="connsiteY541" fmla="*/ 2844 h 4440402"/>
                <a:gd name="connsiteX542" fmla="*/ 278 w 2146365"/>
                <a:gd name="connsiteY542" fmla="*/ 48340 h 4440402"/>
                <a:gd name="connsiteX543" fmla="*/ 45313 w 2146365"/>
                <a:gd name="connsiteY543" fmla="*/ 91684 h 4440402"/>
                <a:gd name="connsiteX544" fmla="*/ 83125 w 2146365"/>
                <a:gd name="connsiteY544" fmla="*/ 118736 h 4440402"/>
                <a:gd name="connsiteX545" fmla="*/ 173349 w 2146365"/>
                <a:gd name="connsiteY545" fmla="*/ 269520 h 4440402"/>
                <a:gd name="connsiteX546" fmla="*/ 192101 w 2146365"/>
                <a:gd name="connsiteY546" fmla="*/ 313480 h 4440402"/>
                <a:gd name="connsiteX547" fmla="*/ 172581 w 2146365"/>
                <a:gd name="connsiteY547" fmla="*/ 378343 h 4440402"/>
                <a:gd name="connsiteX548" fmla="*/ 154905 w 2146365"/>
                <a:gd name="connsiteY548" fmla="*/ 448432 h 4440402"/>
                <a:gd name="connsiteX549" fmla="*/ 146451 w 2146365"/>
                <a:gd name="connsiteY549" fmla="*/ 507454 h 4440402"/>
                <a:gd name="connsiteX550" fmla="*/ 133386 w 2146365"/>
                <a:gd name="connsiteY550" fmla="*/ 598447 h 4440402"/>
                <a:gd name="connsiteX551" fmla="*/ 137997 w 2146365"/>
                <a:gd name="connsiteY551" fmla="*/ 711573 h 4440402"/>
                <a:gd name="connsiteX552" fmla="*/ 155827 w 2146365"/>
                <a:gd name="connsiteY552" fmla="*/ 808868 h 4440402"/>
                <a:gd name="connsiteX553" fmla="*/ 212851 w 2146365"/>
                <a:gd name="connsiteY553" fmla="*/ 945972 h 4440402"/>
                <a:gd name="connsiteX554" fmla="*/ 212390 w 2146365"/>
                <a:gd name="connsiteY554" fmla="*/ 978557 h 4440402"/>
                <a:gd name="connsiteX555" fmla="*/ 179497 w 2146365"/>
                <a:gd name="connsiteY555" fmla="*/ 1040039 h 4440402"/>
                <a:gd name="connsiteX556" fmla="*/ 163512 w 2146365"/>
                <a:gd name="connsiteY556" fmla="*/ 1153934 h 4440402"/>
                <a:gd name="connsiteX557" fmla="*/ 202553 w 2146365"/>
                <a:gd name="connsiteY557" fmla="*/ 1242006 h 4440402"/>
                <a:gd name="connsiteX558" fmla="*/ 260654 w 2146365"/>
                <a:gd name="connsiteY558" fmla="*/ 1334383 h 4440402"/>
                <a:gd name="connsiteX559" fmla="*/ 321674 w 2146365"/>
                <a:gd name="connsiteY559" fmla="*/ 1431985 h 4440402"/>
                <a:gd name="connsiteX560" fmla="*/ 402215 w 2146365"/>
                <a:gd name="connsiteY560" fmla="*/ 1554179 h 4440402"/>
                <a:gd name="connsiteX561" fmla="*/ 478914 w 2146365"/>
                <a:gd name="connsiteY561" fmla="*/ 1656700 h 4440402"/>
                <a:gd name="connsiteX562" fmla="*/ 572674 w 2146365"/>
                <a:gd name="connsiteY562" fmla="*/ 1750613 h 4440402"/>
                <a:gd name="connsiteX563" fmla="*/ 619708 w 2146365"/>
                <a:gd name="connsiteY563" fmla="*/ 1781969 h 4440402"/>
                <a:gd name="connsiteX564" fmla="*/ 669662 w 2146365"/>
                <a:gd name="connsiteY564" fmla="*/ 1770902 h 4440402"/>
                <a:gd name="connsiteX565" fmla="*/ 681497 w 2146365"/>
                <a:gd name="connsiteY565" fmla="*/ 1691437 h 4440402"/>
                <a:gd name="connsiteX566" fmla="*/ 614481 w 2146365"/>
                <a:gd name="connsiteY566" fmla="*/ 1526052 h 4440402"/>
                <a:gd name="connsiteX567" fmla="*/ 539781 w 2146365"/>
                <a:gd name="connsiteY567" fmla="*/ 1337457 h 4440402"/>
                <a:gd name="connsiteX568" fmla="*/ 540242 w 2146365"/>
                <a:gd name="connsiteY568" fmla="*/ 1318244 h 4440402"/>
                <a:gd name="connsiteX569" fmla="*/ 589889 w 2146365"/>
                <a:gd name="connsiteY569" fmla="*/ 1270595 h 4440402"/>
                <a:gd name="connsiteX570" fmla="*/ 601417 w 2146365"/>
                <a:gd name="connsiteY570" fmla="*/ 1271979 h 4440402"/>
                <a:gd name="connsiteX571" fmla="*/ 679191 w 2146365"/>
                <a:gd name="connsiteY571" fmla="*/ 1307638 h 4440402"/>
                <a:gd name="connsiteX572" fmla="*/ 744208 w 2146365"/>
                <a:gd name="connsiteY572" fmla="*/ 1364509 h 4440402"/>
                <a:gd name="connsiteX573" fmla="*/ 792318 w 2146365"/>
                <a:gd name="connsiteY573" fmla="*/ 1419074 h 4440402"/>
                <a:gd name="connsiteX574" fmla="*/ 792164 w 2146365"/>
                <a:gd name="connsiteY574" fmla="*/ 1434290 h 4440402"/>
                <a:gd name="connsiteX575" fmla="*/ 825672 w 2146365"/>
                <a:gd name="connsiteY575" fmla="*/ 1513294 h 4440402"/>
                <a:gd name="connsiteX576" fmla="*/ 841042 w 2146365"/>
                <a:gd name="connsiteY576" fmla="*/ 1528972 h 4440402"/>
                <a:gd name="connsiteX577" fmla="*/ 841811 w 2146365"/>
                <a:gd name="connsiteY577" fmla="*/ 1544189 h 4440402"/>
                <a:gd name="connsiteX578" fmla="*/ 815220 w 2146365"/>
                <a:gd name="connsiteY578" fmla="*/ 1645480 h 4440402"/>
                <a:gd name="connsiteX579" fmla="*/ 839044 w 2146365"/>
                <a:gd name="connsiteY579" fmla="*/ 1693589 h 4440402"/>
                <a:gd name="connsiteX580" fmla="*/ 952632 w 2146365"/>
                <a:gd name="connsiteY580" fmla="*/ 1752919 h 4440402"/>
                <a:gd name="connsiteX581" fmla="*/ 966619 w 2146365"/>
                <a:gd name="connsiteY581" fmla="*/ 1761373 h 4440402"/>
                <a:gd name="connsiteX582" fmla="*/ 916204 w 2146365"/>
                <a:gd name="connsiteY582" fmla="*/ 1829156 h 4440402"/>
                <a:gd name="connsiteX583" fmla="*/ 899450 w 2146365"/>
                <a:gd name="connsiteY583" fmla="*/ 1915999 h 4440402"/>
                <a:gd name="connsiteX584" fmla="*/ 937261 w 2146365"/>
                <a:gd name="connsiteY584" fmla="*/ 2007607 h 4440402"/>
                <a:gd name="connsiteX585" fmla="*/ 1025949 w 2146365"/>
                <a:gd name="connsiteY585" fmla="*/ 2091529 h 4440402"/>
                <a:gd name="connsiteX586" fmla="*/ 1027639 w 2146365"/>
                <a:gd name="connsiteY586" fmla="*/ 2105363 h 4440402"/>
                <a:gd name="connsiteX587" fmla="*/ 1007812 w 2146365"/>
                <a:gd name="connsiteY587" fmla="*/ 2161465 h 4440402"/>
                <a:gd name="connsiteX588" fmla="*/ 1050849 w 2146365"/>
                <a:gd name="connsiteY588" fmla="*/ 2255993 h 4440402"/>
                <a:gd name="connsiteX589" fmla="*/ 1100342 w 2146365"/>
                <a:gd name="connsiteY589" fmla="*/ 2285043 h 4440402"/>
                <a:gd name="connsiteX590" fmla="*/ 1085279 w 2146365"/>
                <a:gd name="connsiteY590" fmla="*/ 2307791 h 4440402"/>
                <a:gd name="connsiteX591" fmla="*/ 1045930 w 2146365"/>
                <a:gd name="connsiteY591" fmla="*/ 2404932 h 4440402"/>
                <a:gd name="connsiteX592" fmla="*/ 1045930 w 2146365"/>
                <a:gd name="connsiteY592" fmla="*/ 2445510 h 4440402"/>
                <a:gd name="connsiteX593" fmla="*/ 1045777 w 2146365"/>
                <a:gd name="connsiteY593" fmla="*/ 2478710 h 4440402"/>
                <a:gd name="connsiteX594" fmla="*/ 1037169 w 2146365"/>
                <a:gd name="connsiteY594" fmla="*/ 2489930 h 4440402"/>
                <a:gd name="connsiteX595" fmla="*/ 1015189 w 2146365"/>
                <a:gd name="connsiteY595" fmla="*/ 2498077 h 4440402"/>
                <a:gd name="connsiteX596" fmla="*/ 916665 w 2146365"/>
                <a:gd name="connsiteY596" fmla="*/ 2578771 h 4440402"/>
                <a:gd name="connsiteX597" fmla="*/ 885002 w 2146365"/>
                <a:gd name="connsiteY597" fmla="*/ 2702503 h 4440402"/>
                <a:gd name="connsiteX598" fmla="*/ 870553 w 2146365"/>
                <a:gd name="connsiteY598" fmla="*/ 2738009 h 4440402"/>
                <a:gd name="connsiteX599" fmla="*/ 814297 w 2146365"/>
                <a:gd name="connsiteY599" fmla="*/ 2787655 h 4440402"/>
                <a:gd name="connsiteX600" fmla="*/ 777101 w 2146365"/>
                <a:gd name="connsiteY600" fmla="*/ 2877572 h 4440402"/>
                <a:gd name="connsiteX601" fmla="*/ 779714 w 2146365"/>
                <a:gd name="connsiteY601" fmla="*/ 2886180 h 4440402"/>
                <a:gd name="connsiteX602" fmla="*/ 784325 w 2146365"/>
                <a:gd name="connsiteY602" fmla="*/ 2907237 h 4440402"/>
                <a:gd name="connsiteX603" fmla="*/ 790781 w 2146365"/>
                <a:gd name="connsiteY603" fmla="*/ 2940284 h 4440402"/>
                <a:gd name="connsiteX604" fmla="*/ 786631 w 2146365"/>
                <a:gd name="connsiteY604" fmla="*/ 2962263 h 4440402"/>
                <a:gd name="connsiteX605" fmla="*/ 765266 w 2146365"/>
                <a:gd name="connsiteY605" fmla="*/ 2985011 h 4440402"/>
                <a:gd name="connsiteX606" fmla="*/ 723304 w 2146365"/>
                <a:gd name="connsiteY606" fmla="*/ 3058175 h 4440402"/>
                <a:gd name="connsiteX607" fmla="*/ 795084 w 2146365"/>
                <a:gd name="connsiteY607" fmla="*/ 3213416 h 4440402"/>
                <a:gd name="connsiteX608" fmla="*/ 802923 w 2146365"/>
                <a:gd name="connsiteY608" fmla="*/ 3238162 h 4440402"/>
                <a:gd name="connsiteX609" fmla="*/ 777562 w 2146365"/>
                <a:gd name="connsiteY609" fmla="*/ 3299951 h 4440402"/>
                <a:gd name="connsiteX610" fmla="*/ 822751 w 2146365"/>
                <a:gd name="connsiteY610" fmla="*/ 3380646 h 4440402"/>
                <a:gd name="connsiteX611" fmla="*/ 828900 w 2146365"/>
                <a:gd name="connsiteY611" fmla="*/ 3410311 h 4440402"/>
                <a:gd name="connsiteX612" fmla="*/ 819062 w 2146365"/>
                <a:gd name="connsiteY612" fmla="*/ 3427679 h 4440402"/>
                <a:gd name="connsiteX613" fmla="*/ 784479 w 2146365"/>
                <a:gd name="connsiteY613" fmla="*/ 3537270 h 4440402"/>
                <a:gd name="connsiteX614" fmla="*/ 788168 w 2146365"/>
                <a:gd name="connsiteY614" fmla="*/ 3556637 h 4440402"/>
                <a:gd name="connsiteX615" fmla="*/ 792164 w 2146365"/>
                <a:gd name="connsiteY615" fmla="*/ 3572315 h 4440402"/>
                <a:gd name="connsiteX616" fmla="*/ 803077 w 2146365"/>
                <a:gd name="connsiteY616" fmla="*/ 3617350 h 4440402"/>
                <a:gd name="connsiteX617" fmla="*/ 913898 w 2146365"/>
                <a:gd name="connsiteY617" fmla="*/ 3711878 h 4440402"/>
                <a:gd name="connsiteX618" fmla="*/ 965543 w 2146365"/>
                <a:gd name="connsiteY618" fmla="*/ 3729247 h 4440402"/>
                <a:gd name="connsiteX619" fmla="*/ 957397 w 2146365"/>
                <a:gd name="connsiteY619" fmla="*/ 3764599 h 4440402"/>
                <a:gd name="connsiteX620" fmla="*/ 938798 w 2146365"/>
                <a:gd name="connsiteY620" fmla="*/ 3858051 h 4440402"/>
                <a:gd name="connsiteX621" fmla="*/ 946176 w 2146365"/>
                <a:gd name="connsiteY621" fmla="*/ 3922453 h 4440402"/>
                <a:gd name="connsiteX622" fmla="*/ 981682 w 2146365"/>
                <a:gd name="connsiteY622" fmla="*/ 4012524 h 4440402"/>
                <a:gd name="connsiteX623" fmla="*/ 1138922 w 2146365"/>
                <a:gd name="connsiteY623" fmla="*/ 4095678 h 4440402"/>
                <a:gd name="connsiteX624" fmla="*/ 1161209 w 2146365"/>
                <a:gd name="connsiteY624" fmla="*/ 4119809 h 4440402"/>
                <a:gd name="connsiteX625" fmla="*/ 1168433 w 2146365"/>
                <a:gd name="connsiteY625" fmla="*/ 4210495 h 4440402"/>
                <a:gd name="connsiteX626" fmla="*/ 1228839 w 2146365"/>
                <a:gd name="connsiteY626" fmla="*/ 4265674 h 4440402"/>
                <a:gd name="connsiteX627" fmla="*/ 1246054 w 2146365"/>
                <a:gd name="connsiteY627" fmla="*/ 4288115 h 4440402"/>
                <a:gd name="connsiteX628" fmla="*/ 1258350 w 2146365"/>
                <a:gd name="connsiteY628" fmla="*/ 4336378 h 4440402"/>
                <a:gd name="connsiteX629" fmla="*/ 1333358 w 2146365"/>
                <a:gd name="connsiteY629" fmla="*/ 4397552 h 4440402"/>
                <a:gd name="connsiteX630" fmla="*/ 1485526 w 2146365"/>
                <a:gd name="connsiteY630" fmla="*/ 4376342 h 4440402"/>
                <a:gd name="connsiteX631" fmla="*/ 1517496 w 2146365"/>
                <a:gd name="connsiteY631" fmla="*/ 4355745 h 4440402"/>
                <a:gd name="connsiteX632" fmla="*/ 1561917 w 2146365"/>
                <a:gd name="connsiteY632" fmla="*/ 4411078 h 4440402"/>
                <a:gd name="connsiteX633" fmla="*/ 1584617 w 2146365"/>
                <a:gd name="connsiteY633" fmla="*/ 4434108 h 4440402"/>
                <a:gd name="connsiteX634" fmla="*/ 1593661 w 2146365"/>
                <a:gd name="connsiteY634" fmla="*/ 4440402 h 4440402"/>
                <a:gd name="connsiteX635" fmla="*/ 1612346 w 2146365"/>
                <a:gd name="connsiteY635" fmla="*/ 4403863 h 4440402"/>
                <a:gd name="connsiteX636" fmla="*/ 1575424 w 2146365"/>
                <a:gd name="connsiteY636" fmla="*/ 4366178 h 4440402"/>
                <a:gd name="connsiteX637" fmla="*/ 1544548 w 2146365"/>
                <a:gd name="connsiteY637" fmla="*/ 4309941 h 4440402"/>
                <a:gd name="connsiteX638" fmla="*/ 1510579 w 2146365"/>
                <a:gd name="connsiteY638" fmla="*/ 4305330 h 4440402"/>
                <a:gd name="connsiteX639" fmla="*/ 1426042 w 2146365"/>
                <a:gd name="connsiteY639" fmla="*/ 4363738 h 4440402"/>
                <a:gd name="connsiteX640" fmla="*/ 1376703 w 2146365"/>
                <a:gd name="connsiteY640" fmla="*/ 4365582 h 4440402"/>
                <a:gd name="connsiteX641" fmla="*/ 1300158 w 2146365"/>
                <a:gd name="connsiteY641" fmla="*/ 4331921 h 4440402"/>
                <a:gd name="connsiteX642" fmla="*/ 1288937 w 2146365"/>
                <a:gd name="connsiteY642" fmla="*/ 4273052 h 4440402"/>
                <a:gd name="connsiteX643" fmla="*/ 1291550 w 2146365"/>
                <a:gd name="connsiteY643" fmla="*/ 4242619 h 4440402"/>
                <a:gd name="connsiteX644" fmla="*/ 1268033 w 2146365"/>
                <a:gd name="connsiteY644" fmla="*/ 4229862 h 4440402"/>
                <a:gd name="connsiteX645" fmla="*/ 1208396 w 2146365"/>
                <a:gd name="connsiteY645" fmla="*/ 4206652 h 4440402"/>
                <a:gd name="connsiteX646" fmla="*/ 1199789 w 2146365"/>
                <a:gd name="connsiteY646" fmla="*/ 4170378 h 4440402"/>
                <a:gd name="connsiteX647" fmla="*/ 1199942 w 2146365"/>
                <a:gd name="connsiteY647" fmla="*/ 4111355 h 4440402"/>
                <a:gd name="connsiteX648" fmla="*/ 1147068 w 2146365"/>
                <a:gd name="connsiteY648" fmla="*/ 4057098 h 4440402"/>
                <a:gd name="connsiteX649" fmla="*/ 1035478 w 2146365"/>
                <a:gd name="connsiteY649" fmla="*/ 4013292 h 4440402"/>
                <a:gd name="connsiteX650" fmla="*/ 982911 w 2146365"/>
                <a:gd name="connsiteY650" fmla="*/ 3919379 h 4440402"/>
                <a:gd name="connsiteX651" fmla="*/ 977685 w 2146365"/>
                <a:gd name="connsiteY651" fmla="*/ 3837916 h 4440402"/>
                <a:gd name="connsiteX652" fmla="*/ 995976 w 2146365"/>
                <a:gd name="connsiteY652" fmla="*/ 3768595 h 4440402"/>
                <a:gd name="connsiteX653" fmla="*/ 1006736 w 2146365"/>
                <a:gd name="connsiteY653" fmla="*/ 3734319 h 4440402"/>
                <a:gd name="connsiteX654" fmla="*/ 974765 w 2146365"/>
                <a:gd name="connsiteY654" fmla="*/ 3689438 h 4440402"/>
                <a:gd name="connsiteX655" fmla="*/ 865789 w 2146365"/>
                <a:gd name="connsiteY655" fmla="*/ 3640867 h 4440402"/>
                <a:gd name="connsiteX656" fmla="*/ 829207 w 2146365"/>
                <a:gd name="connsiteY656" fmla="*/ 3572930 h 4440402"/>
                <a:gd name="connsiteX657" fmla="*/ 854261 w 2146365"/>
                <a:gd name="connsiteY657" fmla="*/ 3442589 h 4440402"/>
                <a:gd name="connsiteX658" fmla="*/ 886846 w 2146365"/>
                <a:gd name="connsiteY658" fmla="*/ 3392635 h 4440402"/>
                <a:gd name="connsiteX659" fmla="*/ 878700 w 2146365"/>
                <a:gd name="connsiteY659" fmla="*/ 3366966 h 4440402"/>
                <a:gd name="connsiteX660" fmla="*/ 831359 w 2146365"/>
                <a:gd name="connsiteY660" fmla="*/ 3340222 h 4440402"/>
                <a:gd name="connsiteX661" fmla="*/ 821368 w 2146365"/>
                <a:gd name="connsiteY661" fmla="*/ 3286733 h 4440402"/>
                <a:gd name="connsiteX662" fmla="*/ 849496 w 2146365"/>
                <a:gd name="connsiteY662" fmla="*/ 3236010 h 4440402"/>
                <a:gd name="connsiteX663" fmla="*/ 837199 w 2146365"/>
                <a:gd name="connsiteY663" fmla="*/ 3196508 h 4440402"/>
                <a:gd name="connsiteX664" fmla="*/ 767571 w 2146365"/>
                <a:gd name="connsiteY664" fmla="*/ 3129647 h 4440402"/>
                <a:gd name="connsiteX665" fmla="*/ 764805 w 2146365"/>
                <a:gd name="connsiteY665" fmla="*/ 3059865 h 4440402"/>
                <a:gd name="connsiteX666" fmla="*/ 813836 w 2146365"/>
                <a:gd name="connsiteY666" fmla="*/ 2993465 h 4440402"/>
                <a:gd name="connsiteX667" fmla="*/ 828592 w 2146365"/>
                <a:gd name="connsiteY667" fmla="*/ 2936748 h 4440402"/>
                <a:gd name="connsiteX668" fmla="*/ 881774 w 2146365"/>
                <a:gd name="connsiteY668" fmla="*/ 2776435 h 4440402"/>
                <a:gd name="connsiteX669" fmla="*/ 923581 w 2146365"/>
                <a:gd name="connsiteY669" fmla="*/ 2705116 h 4440402"/>
                <a:gd name="connsiteX670" fmla="*/ 936800 w 2146365"/>
                <a:gd name="connsiteY670" fmla="*/ 2635027 h 4440402"/>
                <a:gd name="connsiteX671" fmla="*/ 976149 w 2146365"/>
                <a:gd name="connsiteY671" fmla="*/ 2564784 h 4440402"/>
                <a:gd name="connsiteX672" fmla="*/ 1070062 w 2146365"/>
                <a:gd name="connsiteY672" fmla="*/ 2527434 h 4440402"/>
                <a:gd name="connsiteX673" fmla="*/ 1092195 w 2146365"/>
                <a:gd name="connsiteY673" fmla="*/ 2566014 h 4440402"/>
                <a:gd name="connsiteX674" fmla="*/ 1066066 w 2146365"/>
                <a:gd name="connsiteY674" fmla="*/ 2596755 h 4440402"/>
                <a:gd name="connsiteX675" fmla="*/ 1009195 w 2146365"/>
                <a:gd name="connsiteY675" fmla="*/ 2691744 h 4440402"/>
                <a:gd name="connsiteX676" fmla="*/ 1041627 w 2146365"/>
                <a:gd name="connsiteY676" fmla="*/ 2827618 h 4440402"/>
                <a:gd name="connsiteX677" fmla="*/ 1092503 w 2146365"/>
                <a:gd name="connsiteY677" fmla="*/ 2878494 h 4440402"/>
                <a:gd name="connsiteX678" fmla="*/ 1095116 w 2146365"/>
                <a:gd name="connsiteY678" fmla="*/ 2898630 h 4440402"/>
                <a:gd name="connsiteX679" fmla="*/ 1053616 w 2146365"/>
                <a:gd name="connsiteY679" fmla="*/ 2971639 h 4440402"/>
                <a:gd name="connsiteX680" fmla="*/ 1044393 w 2146365"/>
                <a:gd name="connsiteY680" fmla="*/ 3066013 h 4440402"/>
                <a:gd name="connsiteX681" fmla="*/ 1088968 w 2146365"/>
                <a:gd name="connsiteY681" fmla="*/ 3151934 h 4440402"/>
                <a:gd name="connsiteX682" fmla="*/ 1126011 w 2146365"/>
                <a:gd name="connsiteY682" fmla="*/ 3178832 h 4440402"/>
                <a:gd name="connsiteX683" fmla="*/ 1138000 w 2146365"/>
                <a:gd name="connsiteY683" fmla="*/ 3202042 h 4440402"/>
                <a:gd name="connsiteX684" fmla="*/ 1146146 w 2146365"/>
                <a:gd name="connsiteY684" fmla="*/ 3281507 h 4440402"/>
                <a:gd name="connsiteX685" fmla="*/ 1221000 w 2146365"/>
                <a:gd name="connsiteY685" fmla="*/ 3358205 h 4440402"/>
                <a:gd name="connsiteX686" fmla="*/ 1251433 w 2146365"/>
                <a:gd name="connsiteY686" fmla="*/ 3368811 h 4440402"/>
                <a:gd name="connsiteX687" fmla="*/ 1287708 w 2146365"/>
                <a:gd name="connsiteY687" fmla="*/ 3469487 h 4440402"/>
                <a:gd name="connsiteX688" fmla="*/ 1248052 w 2146365"/>
                <a:gd name="connsiteY688" fmla="*/ 3563554 h 4440402"/>
                <a:gd name="connsiteX689" fmla="*/ 1252048 w 2146365"/>
                <a:gd name="connsiteY689" fmla="*/ 3582459 h 4440402"/>
                <a:gd name="connsiteX690" fmla="*/ 1275104 w 2146365"/>
                <a:gd name="connsiteY690" fmla="*/ 3596293 h 4440402"/>
                <a:gd name="connsiteX691" fmla="*/ 1329362 w 2146365"/>
                <a:gd name="connsiteY691" fmla="*/ 3674836 h 4440402"/>
                <a:gd name="connsiteX692" fmla="*/ 1321523 w 2146365"/>
                <a:gd name="connsiteY692" fmla="*/ 3741851 h 4440402"/>
                <a:gd name="connsiteX693" fmla="*/ 1346115 w 2146365"/>
                <a:gd name="connsiteY693" fmla="*/ 3779508 h 4440402"/>
                <a:gd name="connsiteX694" fmla="*/ 1414207 w 2146365"/>
                <a:gd name="connsiteY694" fmla="*/ 3878340 h 4440402"/>
                <a:gd name="connsiteX695" fmla="*/ 1407444 w 2146365"/>
                <a:gd name="connsiteY695" fmla="*/ 3958266 h 4440402"/>
                <a:gd name="connsiteX696" fmla="*/ 1435725 w 2146365"/>
                <a:gd name="connsiteY696" fmla="*/ 3995616 h 4440402"/>
                <a:gd name="connsiteX697" fmla="*/ 1503970 w 2146365"/>
                <a:gd name="connsiteY697" fmla="*/ 4035272 h 4440402"/>
                <a:gd name="connsiteX698" fmla="*/ 1517035 w 2146365"/>
                <a:gd name="connsiteY698" fmla="*/ 4048336 h 4440402"/>
                <a:gd name="connsiteX699" fmla="*/ 1553156 w 2146365"/>
                <a:gd name="connsiteY699" fmla="*/ 4047261 h 4440402"/>
                <a:gd name="connsiteX700" fmla="*/ 1645686 w 2146365"/>
                <a:gd name="connsiteY700" fmla="*/ 3977633 h 4440402"/>
                <a:gd name="connsiteX701" fmla="*/ 1705938 w 2146365"/>
                <a:gd name="connsiteY701" fmla="*/ 3977786 h 4440402"/>
                <a:gd name="connsiteX702" fmla="*/ 1798161 w 2146365"/>
                <a:gd name="connsiteY702" fmla="*/ 4037270 h 4440402"/>
                <a:gd name="connsiteX703" fmla="*/ 1799618 w 2146365"/>
                <a:gd name="connsiteY703" fmla="*/ 4037650 h 4440402"/>
                <a:gd name="connsiteX704" fmla="*/ 1840884 w 2146365"/>
                <a:gd name="connsiteY704" fmla="*/ 3956953 h 4440402"/>
                <a:gd name="connsiteX705" fmla="*/ 1820294 w 2146365"/>
                <a:gd name="connsiteY705" fmla="*/ 3978401 h 4440402"/>
                <a:gd name="connsiteX706" fmla="*/ 1795394 w 2146365"/>
                <a:gd name="connsiteY706" fmla="*/ 3983627 h 4440402"/>
                <a:gd name="connsiteX707" fmla="*/ 1730992 w 2146365"/>
                <a:gd name="connsiteY707" fmla="*/ 3946431 h 4440402"/>
                <a:gd name="connsiteX708" fmla="*/ 1618788 w 2146365"/>
                <a:gd name="connsiteY708" fmla="*/ 3948736 h 4440402"/>
                <a:gd name="connsiteX709" fmla="*/ 1539015 w 2146365"/>
                <a:gd name="connsiteY709" fmla="*/ 3999613 h 4440402"/>
                <a:gd name="connsiteX710" fmla="*/ 1520878 w 2146365"/>
                <a:gd name="connsiteY710" fmla="*/ 3999151 h 4440402"/>
                <a:gd name="connsiteX711" fmla="*/ 1464775 w 2146365"/>
                <a:gd name="connsiteY711" fmla="*/ 3965183 h 4440402"/>
                <a:gd name="connsiteX712" fmla="*/ 1451096 w 2146365"/>
                <a:gd name="connsiteY712" fmla="*/ 3927218 h 4440402"/>
                <a:gd name="connsiteX713" fmla="*/ 1453094 w 2146365"/>
                <a:gd name="connsiteY713" fmla="*/ 3912923 h 4440402"/>
                <a:gd name="connsiteX714" fmla="*/ 1444948 w 2146365"/>
                <a:gd name="connsiteY714" fmla="*/ 3842834 h 4440402"/>
                <a:gd name="connsiteX715" fmla="*/ 1376242 w 2146365"/>
                <a:gd name="connsiteY715" fmla="*/ 3750304 h 4440402"/>
                <a:gd name="connsiteX716" fmla="*/ 1365329 w 2146365"/>
                <a:gd name="connsiteY716" fmla="*/ 3733090 h 4440402"/>
                <a:gd name="connsiteX717" fmla="*/ 1368249 w 2146365"/>
                <a:gd name="connsiteY717" fmla="*/ 3670686 h 4440402"/>
                <a:gd name="connsiteX718" fmla="*/ 1319371 w 2146365"/>
                <a:gd name="connsiteY718" fmla="*/ 3581230 h 4440402"/>
                <a:gd name="connsiteX719" fmla="*/ 1305384 w 2146365"/>
                <a:gd name="connsiteY719" fmla="*/ 3532813 h 4440402"/>
                <a:gd name="connsiteX720" fmla="*/ 1330591 w 2146365"/>
                <a:gd name="connsiteY720" fmla="*/ 3453963 h 4440402"/>
                <a:gd name="connsiteX721" fmla="*/ 1330438 w 2146365"/>
                <a:gd name="connsiteY721" fmla="*/ 3401857 h 4440402"/>
                <a:gd name="connsiteX722" fmla="*/ 1363177 w 2146365"/>
                <a:gd name="connsiteY722" fmla="*/ 3440744 h 4440402"/>
                <a:gd name="connsiteX723" fmla="*/ 1420816 w 2146365"/>
                <a:gd name="connsiteY723" fmla="*/ 3471639 h 4440402"/>
                <a:gd name="connsiteX724" fmla="*/ 1489368 w 2146365"/>
                <a:gd name="connsiteY724" fmla="*/ 3470255 h 4440402"/>
                <a:gd name="connsiteX725" fmla="*/ 1541935 w 2146365"/>
                <a:gd name="connsiteY725" fmla="*/ 3435211 h 4440402"/>
                <a:gd name="connsiteX726" fmla="*/ 1553770 w 2146365"/>
                <a:gd name="connsiteY726" fmla="*/ 3428140 h 4440402"/>
                <a:gd name="connsiteX727" fmla="*/ 1586356 w 2146365"/>
                <a:gd name="connsiteY727" fmla="*/ 3437209 h 4440402"/>
                <a:gd name="connsiteX728" fmla="*/ 1684573 w 2146365"/>
                <a:gd name="connsiteY728" fmla="*/ 3430600 h 4440402"/>
                <a:gd name="connsiteX729" fmla="*/ 1742212 w 2146365"/>
                <a:gd name="connsiteY729" fmla="*/ 3375574 h 4440402"/>
                <a:gd name="connsiteX730" fmla="*/ 1780177 w 2146365"/>
                <a:gd name="connsiteY730" fmla="*/ 3352211 h 4440402"/>
                <a:gd name="connsiteX731" fmla="*/ 1818296 w 2146365"/>
                <a:gd name="connsiteY731" fmla="*/ 3349290 h 4440402"/>
                <a:gd name="connsiteX732" fmla="*/ 1917589 w 2146365"/>
                <a:gd name="connsiteY732" fmla="*/ 3253840 h 4440402"/>
                <a:gd name="connsiteX733" fmla="*/ 1918819 w 2146365"/>
                <a:gd name="connsiteY733" fmla="*/ 3151473 h 4440402"/>
                <a:gd name="connsiteX734" fmla="*/ 1936649 w 2146365"/>
                <a:gd name="connsiteY734" fmla="*/ 3098445 h 4440402"/>
                <a:gd name="connsiteX735" fmla="*/ 2056231 w 2146365"/>
                <a:gd name="connsiteY735" fmla="*/ 3005147 h 4440402"/>
                <a:gd name="connsiteX736" fmla="*/ 2090507 w 2146365"/>
                <a:gd name="connsiteY736" fmla="*/ 2932291 h 4440402"/>
                <a:gd name="connsiteX737" fmla="*/ 2073292 w 2146365"/>
                <a:gd name="connsiteY737" fmla="*/ 2790422 h 4440402"/>
                <a:gd name="connsiteX738" fmla="*/ 2082360 w 2146365"/>
                <a:gd name="connsiteY738" fmla="*/ 2761065 h 4440402"/>
                <a:gd name="connsiteX739" fmla="*/ 2145533 w 2146365"/>
                <a:gd name="connsiteY739" fmla="*/ 2647324 h 4440402"/>
                <a:gd name="connsiteX740" fmla="*/ 2128318 w 2146365"/>
                <a:gd name="connsiteY740" fmla="*/ 2553718 h 4440402"/>
                <a:gd name="connsiteX741" fmla="*/ 2038094 w 2146365"/>
                <a:gd name="connsiteY741" fmla="*/ 2474406 h 4440402"/>
                <a:gd name="connsiteX742" fmla="*/ 2015960 w 2146365"/>
                <a:gd name="connsiteY742" fmla="*/ 2457345 h 4440402"/>
                <a:gd name="connsiteX743" fmla="*/ 1970771 w 2146365"/>
                <a:gd name="connsiteY743" fmla="*/ 2396171 h 4440402"/>
                <a:gd name="connsiteX744" fmla="*/ 1846270 w 2146365"/>
                <a:gd name="connsiteY744" fmla="*/ 2369888 h 4440402"/>
                <a:gd name="connsiteX745" fmla="*/ 1779101 w 2146365"/>
                <a:gd name="connsiteY745" fmla="*/ 2364354 h 4440402"/>
                <a:gd name="connsiteX746" fmla="*/ 1686417 w 2146365"/>
                <a:gd name="connsiteY746" fmla="*/ 2355286 h 4440402"/>
                <a:gd name="connsiteX747" fmla="*/ 1609873 w 2146365"/>
                <a:gd name="connsiteY747" fmla="*/ 2392175 h 4440402"/>
                <a:gd name="connsiteX748" fmla="*/ 1595885 w 2146365"/>
                <a:gd name="connsiteY748" fmla="*/ 2392482 h 4440402"/>
                <a:gd name="connsiteX749" fmla="*/ 1563761 w 2146365"/>
                <a:gd name="connsiteY749" fmla="*/ 2368504 h 4440402"/>
                <a:gd name="connsiteX750" fmla="*/ 1487985 w 2146365"/>
                <a:gd name="connsiteY750" fmla="*/ 2312710 h 4440402"/>
                <a:gd name="connsiteX751" fmla="*/ 1504585 w 2146365"/>
                <a:gd name="connsiteY751" fmla="*/ 2297032 h 4440402"/>
                <a:gd name="connsiteX752" fmla="*/ 1572061 w 2146365"/>
                <a:gd name="connsiteY752" fmla="*/ 2213878 h 4440402"/>
                <a:gd name="connsiteX753" fmla="*/ 1576672 w 2146365"/>
                <a:gd name="connsiteY753" fmla="*/ 2168535 h 4440402"/>
                <a:gd name="connsiteX754" fmla="*/ 1550543 w 2146365"/>
                <a:gd name="connsiteY754" fmla="*/ 2101520 h 4440402"/>
                <a:gd name="connsiteX755" fmla="*/ 1554078 w 2146365"/>
                <a:gd name="connsiteY755" fmla="*/ 2080001 h 4440402"/>
                <a:gd name="connsiteX756" fmla="*/ 1574828 w 2146365"/>
                <a:gd name="connsiteY756" fmla="*/ 2062786 h 4440402"/>
                <a:gd name="connsiteX757" fmla="*/ 1607567 w 2146365"/>
                <a:gd name="connsiteY757" fmla="*/ 1994696 h 4440402"/>
                <a:gd name="connsiteX758" fmla="*/ 1603724 w 2146365"/>
                <a:gd name="connsiteY758" fmla="*/ 1877727 h 4440402"/>
                <a:gd name="connsiteX759" fmla="*/ 1530407 w 2146365"/>
                <a:gd name="connsiteY759" fmla="*/ 1780432 h 4440402"/>
                <a:gd name="connsiteX760" fmla="*/ 1510579 w 2146365"/>
                <a:gd name="connsiteY760" fmla="*/ 1767367 h 4440402"/>
                <a:gd name="connsiteX761" fmla="*/ 1372860 w 2146365"/>
                <a:gd name="connsiteY761" fmla="*/ 1714339 h 4440402"/>
                <a:gd name="connsiteX762" fmla="*/ 1362254 w 2146365"/>
                <a:gd name="connsiteY762" fmla="*/ 1711880 h 4440402"/>
                <a:gd name="connsiteX763" fmla="*/ 1377932 w 2146365"/>
                <a:gd name="connsiteY763" fmla="*/ 1662233 h 4440402"/>
                <a:gd name="connsiteX764" fmla="*/ 1365021 w 2146365"/>
                <a:gd name="connsiteY764" fmla="*/ 1561865 h 4440402"/>
                <a:gd name="connsiteX765" fmla="*/ 1313837 w 2146365"/>
                <a:gd name="connsiteY765" fmla="*/ 1511296 h 4440402"/>
                <a:gd name="connsiteX766" fmla="*/ 1247284 w 2146365"/>
                <a:gd name="connsiteY766" fmla="*/ 1484244 h 4440402"/>
                <a:gd name="connsiteX767" fmla="*/ 1230068 w 2146365"/>
                <a:gd name="connsiteY767" fmla="*/ 1463801 h 4440402"/>
                <a:gd name="connsiteX768" fmla="*/ 1228378 w 2146365"/>
                <a:gd name="connsiteY768" fmla="*/ 1412618 h 4440402"/>
                <a:gd name="connsiteX769" fmla="*/ 1129699 w 2146365"/>
                <a:gd name="connsiteY769" fmla="*/ 1321625 h 4440402"/>
                <a:gd name="connsiteX770" fmla="*/ 1115097 w 2146365"/>
                <a:gd name="connsiteY770" fmla="*/ 1305025 h 4440402"/>
                <a:gd name="connsiteX771" fmla="*/ 1064529 w 2146365"/>
                <a:gd name="connsiteY771" fmla="*/ 1247693 h 4440402"/>
                <a:gd name="connsiteX772" fmla="*/ 1033788 w 2146365"/>
                <a:gd name="connsiteY772" fmla="*/ 1221103 h 4440402"/>
                <a:gd name="connsiteX773" fmla="*/ 1008273 w 2146365"/>
                <a:gd name="connsiteY773" fmla="*/ 1163310 h 4440402"/>
                <a:gd name="connsiteX774" fmla="*/ 1007043 w 2146365"/>
                <a:gd name="connsiteY774" fmla="*/ 1047109 h 4440402"/>
                <a:gd name="connsiteX775" fmla="*/ 1076825 w 2146365"/>
                <a:gd name="connsiteY775" fmla="*/ 1023285 h 4440402"/>
                <a:gd name="connsiteX776" fmla="*/ 1142149 w 2146365"/>
                <a:gd name="connsiteY776" fmla="*/ 1038195 h 4440402"/>
                <a:gd name="connsiteX777" fmla="*/ 1160133 w 2146365"/>
                <a:gd name="connsiteY777" fmla="*/ 1067860 h 4440402"/>
                <a:gd name="connsiteX778" fmla="*/ 1270339 w 2146365"/>
                <a:gd name="connsiteY778" fmla="*/ 1268751 h 4440402"/>
                <a:gd name="connsiteX779" fmla="*/ 1327363 w 2146365"/>
                <a:gd name="connsiteY779" fmla="*/ 1351597 h 4440402"/>
                <a:gd name="connsiteX780" fmla="*/ 1388845 w 2146365"/>
                <a:gd name="connsiteY780" fmla="*/ 1363894 h 4440402"/>
                <a:gd name="connsiteX781" fmla="*/ 1419125 w 2146365"/>
                <a:gd name="connsiteY781" fmla="*/ 1299492 h 4440402"/>
                <a:gd name="connsiteX782" fmla="*/ 1380853 w 2146365"/>
                <a:gd name="connsiteY782" fmla="*/ 1185904 h 4440402"/>
                <a:gd name="connsiteX783" fmla="*/ 1278639 w 2146365"/>
                <a:gd name="connsiteY783" fmla="*/ 961957 h 4440402"/>
                <a:gd name="connsiteX784" fmla="*/ 1109718 w 2146365"/>
                <a:gd name="connsiteY784" fmla="*/ 649784 h 4440402"/>
                <a:gd name="connsiteX785" fmla="*/ 1033788 w 2146365"/>
                <a:gd name="connsiteY785" fmla="*/ 583230 h 4440402"/>
                <a:gd name="connsiteX786" fmla="*/ 967848 w 2146365"/>
                <a:gd name="connsiteY786" fmla="*/ 560790 h 4440402"/>
                <a:gd name="connsiteX787" fmla="*/ 908672 w 2146365"/>
                <a:gd name="connsiteY787" fmla="*/ 546495 h 4440402"/>
                <a:gd name="connsiteX788" fmla="*/ 860255 w 2146365"/>
                <a:gd name="connsiteY788" fmla="*/ 525438 h 4440402"/>
                <a:gd name="connsiteX789" fmla="*/ 825979 w 2146365"/>
                <a:gd name="connsiteY789" fmla="*/ 482862 h 4440402"/>
                <a:gd name="connsiteX790" fmla="*/ 689643 w 2146365"/>
                <a:gd name="connsiteY790" fmla="*/ 379419 h 4440402"/>
                <a:gd name="connsiteX791" fmla="*/ 556381 w 2146365"/>
                <a:gd name="connsiteY791" fmla="*/ 316707 h 4440402"/>
                <a:gd name="connsiteX792" fmla="*/ 435416 w 2146365"/>
                <a:gd name="connsiteY792" fmla="*/ 284737 h 4440402"/>
                <a:gd name="connsiteX793" fmla="*/ 350417 w 2146365"/>
                <a:gd name="connsiteY793" fmla="*/ 277205 h 4440402"/>
                <a:gd name="connsiteX794" fmla="*/ 265572 w 2146365"/>
                <a:gd name="connsiteY794" fmla="*/ 276898 h 4440402"/>
                <a:gd name="connsiteX795" fmla="*/ 235138 w 2146365"/>
                <a:gd name="connsiteY795" fmla="*/ 262142 h 4440402"/>
                <a:gd name="connsiteX796" fmla="*/ 206857 w 2146365"/>
                <a:gd name="connsiteY796" fmla="*/ 226483 h 4440402"/>
                <a:gd name="connsiteX797" fmla="*/ 155212 w 2146365"/>
                <a:gd name="connsiteY797" fmla="*/ 155779 h 4440402"/>
                <a:gd name="connsiteX798" fmla="*/ 109408 w 2146365"/>
                <a:gd name="connsiteY798" fmla="*/ 89840 h 4440402"/>
                <a:gd name="connsiteX799" fmla="*/ 92808 w 2146365"/>
                <a:gd name="connsiteY799" fmla="*/ 43268 h 4440402"/>
                <a:gd name="connsiteX800" fmla="*/ 68523 w 2146365"/>
                <a:gd name="connsiteY800" fmla="*/ 4073 h 44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Lst>
              <a:rect l="l" t="t" r="r" b="b"/>
              <a:pathLst>
                <a:path w="2146365" h="4440402">
                  <a:moveTo>
                    <a:pt x="1506871" y="2759854"/>
                  </a:moveTo>
                  <a:cubicBezTo>
                    <a:pt x="1511425" y="2760872"/>
                    <a:pt x="1515344" y="2763908"/>
                    <a:pt x="1519187" y="2769057"/>
                  </a:cubicBezTo>
                  <a:cubicBezTo>
                    <a:pt x="1533789" y="2788731"/>
                    <a:pt x="1547930" y="2808713"/>
                    <a:pt x="1562993" y="2827772"/>
                  </a:cubicBezTo>
                  <a:cubicBezTo>
                    <a:pt x="1568987" y="2835457"/>
                    <a:pt x="1568526" y="2840376"/>
                    <a:pt x="1561456" y="2846216"/>
                  </a:cubicBezTo>
                  <a:cubicBezTo>
                    <a:pt x="1546393" y="2858667"/>
                    <a:pt x="1531483" y="2871270"/>
                    <a:pt x="1516881" y="2884181"/>
                  </a:cubicBezTo>
                  <a:cubicBezTo>
                    <a:pt x="1492596" y="2905546"/>
                    <a:pt x="1495055" y="2933059"/>
                    <a:pt x="1502741" y="2960265"/>
                  </a:cubicBezTo>
                  <a:cubicBezTo>
                    <a:pt x="1507352" y="2976404"/>
                    <a:pt x="1515805" y="2991467"/>
                    <a:pt x="1523029" y="3008374"/>
                  </a:cubicBezTo>
                  <a:cubicBezTo>
                    <a:pt x="1499666" y="3020210"/>
                    <a:pt x="1478148" y="3031123"/>
                    <a:pt x="1455553" y="3042497"/>
                  </a:cubicBezTo>
                  <a:cubicBezTo>
                    <a:pt x="1440336" y="3024667"/>
                    <a:pt x="1426042" y="3005608"/>
                    <a:pt x="1409442" y="2989315"/>
                  </a:cubicBezTo>
                  <a:cubicBezTo>
                    <a:pt x="1397453" y="2977480"/>
                    <a:pt x="1382851" y="2967950"/>
                    <a:pt x="1368249" y="2959343"/>
                  </a:cubicBezTo>
                  <a:cubicBezTo>
                    <a:pt x="1356414" y="2952272"/>
                    <a:pt x="1347806" y="2948584"/>
                    <a:pt x="1358566" y="2932137"/>
                  </a:cubicBezTo>
                  <a:cubicBezTo>
                    <a:pt x="1370862" y="2913539"/>
                    <a:pt x="1381006" y="2892789"/>
                    <a:pt x="1387616" y="2871424"/>
                  </a:cubicBezTo>
                  <a:cubicBezTo>
                    <a:pt x="1392688" y="2854978"/>
                    <a:pt x="1391151" y="2836533"/>
                    <a:pt x="1391766" y="2818857"/>
                  </a:cubicBezTo>
                  <a:cubicBezTo>
                    <a:pt x="1392688" y="2794418"/>
                    <a:pt x="1394686" y="2795187"/>
                    <a:pt x="1418357" y="2789500"/>
                  </a:cubicBezTo>
                  <a:cubicBezTo>
                    <a:pt x="1443257" y="2783659"/>
                    <a:pt x="1467388" y="2773361"/>
                    <a:pt x="1490752" y="2762755"/>
                  </a:cubicBezTo>
                  <a:cubicBezTo>
                    <a:pt x="1497131" y="2759835"/>
                    <a:pt x="1502318" y="2758836"/>
                    <a:pt x="1506871" y="2759854"/>
                  </a:cubicBezTo>
                  <a:close/>
                  <a:moveTo>
                    <a:pt x="652446" y="1237856"/>
                  </a:moveTo>
                  <a:cubicBezTo>
                    <a:pt x="662591" y="1243082"/>
                    <a:pt x="670123" y="1253073"/>
                    <a:pt x="681343" y="1263525"/>
                  </a:cubicBezTo>
                  <a:cubicBezTo>
                    <a:pt x="656443" y="1273516"/>
                    <a:pt x="644300" y="1261988"/>
                    <a:pt x="627085" y="1246310"/>
                  </a:cubicBezTo>
                  <a:cubicBezTo>
                    <a:pt x="638306" y="1242314"/>
                    <a:pt x="647835" y="1235397"/>
                    <a:pt x="652446" y="1237856"/>
                  </a:cubicBezTo>
                  <a:close/>
                  <a:moveTo>
                    <a:pt x="249740" y="1016983"/>
                  </a:moveTo>
                  <a:cubicBezTo>
                    <a:pt x="249279" y="1022209"/>
                    <a:pt x="249587" y="1027743"/>
                    <a:pt x="248050" y="1032661"/>
                  </a:cubicBezTo>
                  <a:cubicBezTo>
                    <a:pt x="242670" y="1049876"/>
                    <a:pt x="232064" y="1066937"/>
                    <a:pt x="232218" y="1083845"/>
                  </a:cubicBezTo>
                  <a:cubicBezTo>
                    <a:pt x="232526" y="1103365"/>
                    <a:pt x="239289" y="1124269"/>
                    <a:pt x="248511" y="1141945"/>
                  </a:cubicBezTo>
                  <a:cubicBezTo>
                    <a:pt x="277868" y="1198816"/>
                    <a:pt x="308148" y="1255379"/>
                    <a:pt x="340733" y="1310405"/>
                  </a:cubicBezTo>
                  <a:cubicBezTo>
                    <a:pt x="375778" y="1369581"/>
                    <a:pt x="413128" y="1427374"/>
                    <a:pt x="450940" y="1484859"/>
                  </a:cubicBezTo>
                  <a:cubicBezTo>
                    <a:pt x="491979" y="1547263"/>
                    <a:pt x="534248" y="1608898"/>
                    <a:pt x="576517" y="1670380"/>
                  </a:cubicBezTo>
                  <a:cubicBezTo>
                    <a:pt x="584048" y="1681446"/>
                    <a:pt x="594961" y="1690208"/>
                    <a:pt x="606643" y="1702504"/>
                  </a:cubicBezTo>
                  <a:cubicBezTo>
                    <a:pt x="613098" y="1673454"/>
                    <a:pt x="597881" y="1655778"/>
                    <a:pt x="588198" y="1637180"/>
                  </a:cubicBezTo>
                  <a:cubicBezTo>
                    <a:pt x="555766" y="1575083"/>
                    <a:pt x="521644" y="1513909"/>
                    <a:pt x="488751" y="1452120"/>
                  </a:cubicBezTo>
                  <a:cubicBezTo>
                    <a:pt x="475071" y="1426298"/>
                    <a:pt x="459701" y="1400937"/>
                    <a:pt x="450017" y="1373577"/>
                  </a:cubicBezTo>
                  <a:cubicBezTo>
                    <a:pt x="436645" y="1336381"/>
                    <a:pt x="431727" y="1297340"/>
                    <a:pt x="456934" y="1262142"/>
                  </a:cubicBezTo>
                  <a:cubicBezTo>
                    <a:pt x="467847" y="1246925"/>
                    <a:pt x="483679" y="1237242"/>
                    <a:pt x="503353" y="1237088"/>
                  </a:cubicBezTo>
                  <a:cubicBezTo>
                    <a:pt x="507042" y="1237088"/>
                    <a:pt x="510885" y="1239393"/>
                    <a:pt x="514573" y="1240623"/>
                  </a:cubicBezTo>
                  <a:cubicBezTo>
                    <a:pt x="512268" y="1244312"/>
                    <a:pt x="510731" y="1249384"/>
                    <a:pt x="507349" y="1251229"/>
                  </a:cubicBezTo>
                  <a:cubicBezTo>
                    <a:pt x="489827" y="1261219"/>
                    <a:pt x="469384" y="1269673"/>
                    <a:pt x="465388" y="1291499"/>
                  </a:cubicBezTo>
                  <a:cubicBezTo>
                    <a:pt x="461853" y="1310712"/>
                    <a:pt x="457088" y="1334229"/>
                    <a:pt x="464773" y="1350060"/>
                  </a:cubicBezTo>
                  <a:cubicBezTo>
                    <a:pt x="503507" y="1431370"/>
                    <a:pt x="546544" y="1510374"/>
                    <a:pt x="587429" y="1590454"/>
                  </a:cubicBezTo>
                  <a:cubicBezTo>
                    <a:pt x="602185" y="1619504"/>
                    <a:pt x="616480" y="1649015"/>
                    <a:pt x="628469" y="1679141"/>
                  </a:cubicBezTo>
                  <a:cubicBezTo>
                    <a:pt x="632772" y="1689747"/>
                    <a:pt x="632004" y="1703887"/>
                    <a:pt x="629391" y="1715415"/>
                  </a:cubicBezTo>
                  <a:cubicBezTo>
                    <a:pt x="627239" y="1724637"/>
                    <a:pt x="621706" y="1732937"/>
                    <a:pt x="606335" y="1725560"/>
                  </a:cubicBezTo>
                  <a:cubicBezTo>
                    <a:pt x="574826" y="1710497"/>
                    <a:pt x="560685" y="1680524"/>
                    <a:pt x="541011" y="1655624"/>
                  </a:cubicBezTo>
                  <a:cubicBezTo>
                    <a:pt x="518262" y="1626574"/>
                    <a:pt x="498435" y="1594911"/>
                    <a:pt x="477992" y="1564016"/>
                  </a:cubicBezTo>
                  <a:cubicBezTo>
                    <a:pt x="452323" y="1525437"/>
                    <a:pt x="426962" y="1486703"/>
                    <a:pt x="401754" y="1447970"/>
                  </a:cubicBezTo>
                  <a:cubicBezTo>
                    <a:pt x="384232" y="1421072"/>
                    <a:pt x="366402" y="1394327"/>
                    <a:pt x="349648" y="1366814"/>
                  </a:cubicBezTo>
                  <a:cubicBezTo>
                    <a:pt x="331050" y="1336227"/>
                    <a:pt x="312913" y="1305486"/>
                    <a:pt x="295698" y="1274131"/>
                  </a:cubicBezTo>
                  <a:cubicBezTo>
                    <a:pt x="272335" y="1231554"/>
                    <a:pt x="248818" y="1188978"/>
                    <a:pt x="227914" y="1145173"/>
                  </a:cubicBezTo>
                  <a:cubicBezTo>
                    <a:pt x="211314" y="1110128"/>
                    <a:pt x="208855" y="1072932"/>
                    <a:pt x="225301" y="1036196"/>
                  </a:cubicBezTo>
                  <a:cubicBezTo>
                    <a:pt x="227453" y="1031278"/>
                    <a:pt x="230835" y="1026206"/>
                    <a:pt x="234985" y="1022978"/>
                  </a:cubicBezTo>
                  <a:cubicBezTo>
                    <a:pt x="238981" y="1019904"/>
                    <a:pt x="244822" y="1018982"/>
                    <a:pt x="249740" y="1016983"/>
                  </a:cubicBezTo>
                  <a:close/>
                  <a:moveTo>
                    <a:pt x="703054" y="1208153"/>
                  </a:moveTo>
                  <a:cubicBezTo>
                    <a:pt x="708895" y="1208921"/>
                    <a:pt x="713160" y="1215031"/>
                    <a:pt x="720384" y="1226943"/>
                  </a:cubicBezTo>
                  <a:cubicBezTo>
                    <a:pt x="734832" y="1250614"/>
                    <a:pt x="749895" y="1274131"/>
                    <a:pt x="764036" y="1297955"/>
                  </a:cubicBezTo>
                  <a:cubicBezTo>
                    <a:pt x="766342" y="1301797"/>
                    <a:pt x="765881" y="1307331"/>
                    <a:pt x="766649" y="1312249"/>
                  </a:cubicBezTo>
                  <a:cubicBezTo>
                    <a:pt x="760962" y="1312403"/>
                    <a:pt x="754967" y="1312710"/>
                    <a:pt x="749127" y="1313018"/>
                  </a:cubicBezTo>
                  <a:cubicBezTo>
                    <a:pt x="748666" y="1313018"/>
                    <a:pt x="748051" y="1312403"/>
                    <a:pt x="747590" y="1311942"/>
                  </a:cubicBezTo>
                  <a:cubicBezTo>
                    <a:pt x="723919" y="1281816"/>
                    <a:pt x="700095" y="1251690"/>
                    <a:pt x="676271" y="1221410"/>
                  </a:cubicBezTo>
                  <a:cubicBezTo>
                    <a:pt x="689797" y="1211957"/>
                    <a:pt x="697213" y="1207384"/>
                    <a:pt x="703054" y="1208153"/>
                  </a:cubicBezTo>
                  <a:close/>
                  <a:moveTo>
                    <a:pt x="273565" y="971794"/>
                  </a:moveTo>
                  <a:cubicBezTo>
                    <a:pt x="288013" y="992391"/>
                    <a:pt x="301693" y="1013295"/>
                    <a:pt x="315680" y="1034045"/>
                  </a:cubicBezTo>
                  <a:cubicBezTo>
                    <a:pt x="314296" y="1035582"/>
                    <a:pt x="313067" y="1037272"/>
                    <a:pt x="311683" y="1038809"/>
                  </a:cubicBezTo>
                  <a:cubicBezTo>
                    <a:pt x="308456" y="1037119"/>
                    <a:pt x="304152" y="1036350"/>
                    <a:pt x="302154" y="1033737"/>
                  </a:cubicBezTo>
                  <a:cubicBezTo>
                    <a:pt x="289550" y="1016830"/>
                    <a:pt x="277100" y="999769"/>
                    <a:pt x="265265" y="982246"/>
                  </a:cubicBezTo>
                  <a:cubicBezTo>
                    <a:pt x="263266" y="979172"/>
                    <a:pt x="264342" y="973946"/>
                    <a:pt x="264035" y="969796"/>
                  </a:cubicBezTo>
                  <a:cubicBezTo>
                    <a:pt x="267263" y="970411"/>
                    <a:pt x="272335" y="969796"/>
                    <a:pt x="273565" y="971794"/>
                  </a:cubicBezTo>
                  <a:close/>
                  <a:moveTo>
                    <a:pt x="733449" y="1184521"/>
                  </a:moveTo>
                  <a:cubicBezTo>
                    <a:pt x="738214" y="1188364"/>
                    <a:pt x="744516" y="1191130"/>
                    <a:pt x="747590" y="1196049"/>
                  </a:cubicBezTo>
                  <a:cubicBezTo>
                    <a:pt x="765112" y="1224177"/>
                    <a:pt x="782020" y="1252919"/>
                    <a:pt x="800310" y="1283660"/>
                  </a:cubicBezTo>
                  <a:cubicBezTo>
                    <a:pt x="781866" y="1285197"/>
                    <a:pt x="776640" y="1272132"/>
                    <a:pt x="770031" y="1262449"/>
                  </a:cubicBezTo>
                  <a:cubicBezTo>
                    <a:pt x="757734" y="1244619"/>
                    <a:pt x="745899" y="1226329"/>
                    <a:pt x="735447" y="1207269"/>
                  </a:cubicBezTo>
                  <a:cubicBezTo>
                    <a:pt x="732066" y="1201121"/>
                    <a:pt x="734064" y="1192206"/>
                    <a:pt x="733449" y="1184521"/>
                  </a:cubicBezTo>
                  <a:close/>
                  <a:moveTo>
                    <a:pt x="295698" y="936596"/>
                  </a:moveTo>
                  <a:cubicBezTo>
                    <a:pt x="339658" y="994696"/>
                    <a:pt x="381619" y="1049722"/>
                    <a:pt x="423119" y="1105210"/>
                  </a:cubicBezTo>
                  <a:cubicBezTo>
                    <a:pt x="425425" y="1108130"/>
                    <a:pt x="423427" y="1114278"/>
                    <a:pt x="423427" y="1119504"/>
                  </a:cubicBezTo>
                  <a:cubicBezTo>
                    <a:pt x="392993" y="1108284"/>
                    <a:pt x="289396" y="963956"/>
                    <a:pt x="295698" y="936596"/>
                  </a:cubicBezTo>
                  <a:close/>
                  <a:moveTo>
                    <a:pt x="338735" y="914309"/>
                  </a:moveTo>
                  <a:cubicBezTo>
                    <a:pt x="340272" y="915385"/>
                    <a:pt x="344576" y="917076"/>
                    <a:pt x="346574" y="920150"/>
                  </a:cubicBezTo>
                  <a:cubicBezTo>
                    <a:pt x="367017" y="951044"/>
                    <a:pt x="386999" y="982093"/>
                    <a:pt x="407441" y="1012987"/>
                  </a:cubicBezTo>
                  <a:cubicBezTo>
                    <a:pt x="421121" y="1033737"/>
                    <a:pt x="435262" y="1054180"/>
                    <a:pt x="448788" y="1074930"/>
                  </a:cubicBezTo>
                  <a:cubicBezTo>
                    <a:pt x="451247" y="1078619"/>
                    <a:pt x="452630" y="1083230"/>
                    <a:pt x="453399" y="1087687"/>
                  </a:cubicBezTo>
                  <a:cubicBezTo>
                    <a:pt x="453553" y="1088610"/>
                    <a:pt x="447405" y="1092299"/>
                    <a:pt x="446482" y="1091530"/>
                  </a:cubicBezTo>
                  <a:cubicBezTo>
                    <a:pt x="443101" y="1088917"/>
                    <a:pt x="440641" y="1085074"/>
                    <a:pt x="437721" y="1081693"/>
                  </a:cubicBezTo>
                  <a:cubicBezTo>
                    <a:pt x="433264" y="1076313"/>
                    <a:pt x="428806" y="1070473"/>
                    <a:pt x="423734" y="1065093"/>
                  </a:cubicBezTo>
                  <a:cubicBezTo>
                    <a:pt x="385462" y="1024669"/>
                    <a:pt x="355028" y="978557"/>
                    <a:pt x="327054" y="930602"/>
                  </a:cubicBezTo>
                  <a:cubicBezTo>
                    <a:pt x="321213" y="920457"/>
                    <a:pt x="325056" y="914155"/>
                    <a:pt x="338735" y="914309"/>
                  </a:cubicBezTo>
                  <a:close/>
                  <a:moveTo>
                    <a:pt x="982297" y="1217682"/>
                  </a:moveTo>
                  <a:cubicBezTo>
                    <a:pt x="990674" y="1218682"/>
                    <a:pt x="997436" y="1226021"/>
                    <a:pt x="1000895" y="1240162"/>
                  </a:cubicBezTo>
                  <a:cubicBezTo>
                    <a:pt x="1007658" y="1267982"/>
                    <a:pt x="1024412" y="1277666"/>
                    <a:pt x="1048390" y="1282738"/>
                  </a:cubicBezTo>
                  <a:cubicBezTo>
                    <a:pt x="1065912" y="1286427"/>
                    <a:pt x="1075595" y="1295495"/>
                    <a:pt x="1076364" y="1315323"/>
                  </a:cubicBezTo>
                  <a:cubicBezTo>
                    <a:pt x="1077286" y="1339916"/>
                    <a:pt x="1088814" y="1348677"/>
                    <a:pt x="1114021" y="1352520"/>
                  </a:cubicBezTo>
                  <a:cubicBezTo>
                    <a:pt x="1149066" y="1357899"/>
                    <a:pt x="1196253" y="1394788"/>
                    <a:pt x="1191181" y="1438748"/>
                  </a:cubicBezTo>
                  <a:cubicBezTo>
                    <a:pt x="1189490" y="1453964"/>
                    <a:pt x="1189644" y="1469335"/>
                    <a:pt x="1188568" y="1484551"/>
                  </a:cubicBezTo>
                  <a:cubicBezTo>
                    <a:pt x="1186877" y="1506531"/>
                    <a:pt x="1202709" y="1522363"/>
                    <a:pt x="1229915" y="1521748"/>
                  </a:cubicBezTo>
                  <a:cubicBezTo>
                    <a:pt x="1282943" y="1520826"/>
                    <a:pt x="1318910" y="1546955"/>
                    <a:pt x="1339660" y="1592759"/>
                  </a:cubicBezTo>
                  <a:cubicBezTo>
                    <a:pt x="1346884" y="1608591"/>
                    <a:pt x="1347345" y="1630878"/>
                    <a:pt x="1342580" y="1647785"/>
                  </a:cubicBezTo>
                  <a:cubicBezTo>
                    <a:pt x="1334895" y="1674837"/>
                    <a:pt x="1319525" y="1699737"/>
                    <a:pt x="1309073" y="1726174"/>
                  </a:cubicBezTo>
                  <a:cubicBezTo>
                    <a:pt x="1305537" y="1734936"/>
                    <a:pt x="1303078" y="1750921"/>
                    <a:pt x="1307382" y="1754456"/>
                  </a:cubicBezTo>
                  <a:cubicBezTo>
                    <a:pt x="1314606" y="1760143"/>
                    <a:pt x="1329054" y="1761988"/>
                    <a:pt x="1337969" y="1758760"/>
                  </a:cubicBezTo>
                  <a:cubicBezTo>
                    <a:pt x="1368864" y="1747539"/>
                    <a:pt x="1398836" y="1748615"/>
                    <a:pt x="1428194" y="1761219"/>
                  </a:cubicBezTo>
                  <a:cubicBezTo>
                    <a:pt x="1492135" y="1788732"/>
                    <a:pt x="1544087" y="1830078"/>
                    <a:pt x="1569295" y="1897093"/>
                  </a:cubicBezTo>
                  <a:cubicBezTo>
                    <a:pt x="1583743" y="1935366"/>
                    <a:pt x="1580208" y="1975021"/>
                    <a:pt x="1562378" y="2012218"/>
                  </a:cubicBezTo>
                  <a:cubicBezTo>
                    <a:pt x="1552387" y="2032968"/>
                    <a:pt x="1538707" y="2050029"/>
                    <a:pt x="1517342" y="2061557"/>
                  </a:cubicBezTo>
                  <a:cubicBezTo>
                    <a:pt x="1494902" y="2073546"/>
                    <a:pt x="1491827" y="2094603"/>
                    <a:pt x="1507813" y="2111665"/>
                  </a:cubicBezTo>
                  <a:cubicBezTo>
                    <a:pt x="1560994" y="2168074"/>
                    <a:pt x="1540552" y="2214493"/>
                    <a:pt x="1491981" y="2257222"/>
                  </a:cubicBezTo>
                  <a:cubicBezTo>
                    <a:pt x="1474613" y="2272593"/>
                    <a:pt x="1455092" y="2285504"/>
                    <a:pt x="1437724" y="2300721"/>
                  </a:cubicBezTo>
                  <a:cubicBezTo>
                    <a:pt x="1432651" y="2305178"/>
                    <a:pt x="1428348" y="2314861"/>
                    <a:pt x="1429731" y="2320702"/>
                  </a:cubicBezTo>
                  <a:cubicBezTo>
                    <a:pt x="1431268" y="2326850"/>
                    <a:pt x="1439568" y="2332230"/>
                    <a:pt x="1446023" y="2335765"/>
                  </a:cubicBezTo>
                  <a:cubicBezTo>
                    <a:pt x="1454938" y="2340530"/>
                    <a:pt x="1466620" y="2341145"/>
                    <a:pt x="1474151" y="2346986"/>
                  </a:cubicBezTo>
                  <a:cubicBezTo>
                    <a:pt x="1499359" y="2366506"/>
                    <a:pt x="1514883" y="2384643"/>
                    <a:pt x="1479838" y="2414769"/>
                  </a:cubicBezTo>
                  <a:cubicBezTo>
                    <a:pt x="1462624" y="2429678"/>
                    <a:pt x="1441105" y="2439669"/>
                    <a:pt x="1421584" y="2451812"/>
                  </a:cubicBezTo>
                  <a:cubicBezTo>
                    <a:pt x="1411747" y="2457960"/>
                    <a:pt x="1401142" y="2463032"/>
                    <a:pt x="1392073" y="2470102"/>
                  </a:cubicBezTo>
                  <a:cubicBezTo>
                    <a:pt x="1379008" y="2480401"/>
                    <a:pt x="1380392" y="2487932"/>
                    <a:pt x="1394994" y="2496078"/>
                  </a:cubicBezTo>
                  <a:cubicBezTo>
                    <a:pt x="1406060" y="2502227"/>
                    <a:pt x="1418510" y="2506992"/>
                    <a:pt x="1427886" y="2515138"/>
                  </a:cubicBezTo>
                  <a:cubicBezTo>
                    <a:pt x="1463853" y="2546340"/>
                    <a:pt x="1455553" y="2576773"/>
                    <a:pt x="1431114" y="2605055"/>
                  </a:cubicBezTo>
                  <a:cubicBezTo>
                    <a:pt x="1401449" y="2639638"/>
                    <a:pt x="1365021" y="2668381"/>
                    <a:pt x="1331821" y="2699736"/>
                  </a:cubicBezTo>
                  <a:cubicBezTo>
                    <a:pt x="1316912" y="2713724"/>
                    <a:pt x="1306921" y="2722638"/>
                    <a:pt x="1323674" y="2746463"/>
                  </a:cubicBezTo>
                  <a:cubicBezTo>
                    <a:pt x="1337662" y="2766290"/>
                    <a:pt x="1347806" y="2788885"/>
                    <a:pt x="1357797" y="2811172"/>
                  </a:cubicBezTo>
                  <a:cubicBezTo>
                    <a:pt x="1367173" y="2832230"/>
                    <a:pt x="1356875" y="2852365"/>
                    <a:pt x="1348728" y="2870963"/>
                  </a:cubicBezTo>
                  <a:cubicBezTo>
                    <a:pt x="1337662" y="2896017"/>
                    <a:pt x="1323367" y="2919533"/>
                    <a:pt x="1311071" y="2944126"/>
                  </a:cubicBezTo>
                  <a:cubicBezTo>
                    <a:pt x="1300158" y="2965952"/>
                    <a:pt x="1306306" y="2975789"/>
                    <a:pt x="1330745" y="2981630"/>
                  </a:cubicBezTo>
                  <a:cubicBezTo>
                    <a:pt x="1379777" y="2993465"/>
                    <a:pt x="1411440" y="3028510"/>
                    <a:pt x="1419586" y="3072776"/>
                  </a:cubicBezTo>
                  <a:cubicBezTo>
                    <a:pt x="1422046" y="3086456"/>
                    <a:pt x="1416973" y="3101673"/>
                    <a:pt x="1414053" y="3115967"/>
                  </a:cubicBezTo>
                  <a:cubicBezTo>
                    <a:pt x="1410979" y="3131492"/>
                    <a:pt x="1421277" y="3139638"/>
                    <a:pt x="1432036" y="3140406"/>
                  </a:cubicBezTo>
                  <a:cubicBezTo>
                    <a:pt x="1440336" y="3141021"/>
                    <a:pt x="1450635" y="3136103"/>
                    <a:pt x="1453401" y="3121040"/>
                  </a:cubicBezTo>
                  <a:cubicBezTo>
                    <a:pt x="1462931" y="3067397"/>
                    <a:pt x="1520724" y="3031738"/>
                    <a:pt x="1575443" y="3043265"/>
                  </a:cubicBezTo>
                  <a:cubicBezTo>
                    <a:pt x="1579439" y="3044034"/>
                    <a:pt x="1582820" y="3047415"/>
                    <a:pt x="1586663" y="3048952"/>
                  </a:cubicBezTo>
                  <a:cubicBezTo>
                    <a:pt x="1599728" y="3054486"/>
                    <a:pt x="1608797" y="3048184"/>
                    <a:pt x="1613254" y="3036963"/>
                  </a:cubicBezTo>
                  <a:cubicBezTo>
                    <a:pt x="1618173" y="3024821"/>
                    <a:pt x="1610487" y="3014369"/>
                    <a:pt x="1599728" y="3013293"/>
                  </a:cubicBezTo>
                  <a:cubicBezTo>
                    <a:pt x="1562839" y="3009143"/>
                    <a:pt x="1549006" y="2982706"/>
                    <a:pt x="1537785" y="2953348"/>
                  </a:cubicBezTo>
                  <a:cubicBezTo>
                    <a:pt x="1525950" y="2922454"/>
                    <a:pt x="1533789" y="2902011"/>
                    <a:pt x="1564376" y="2887563"/>
                  </a:cubicBezTo>
                  <a:cubicBezTo>
                    <a:pt x="1582667" y="2878956"/>
                    <a:pt x="1602956" y="2874344"/>
                    <a:pt x="1621093" y="2865583"/>
                  </a:cubicBezTo>
                  <a:cubicBezTo>
                    <a:pt x="1630315" y="2861126"/>
                    <a:pt x="1637078" y="2851596"/>
                    <a:pt x="1644917" y="2844372"/>
                  </a:cubicBezTo>
                  <a:cubicBezTo>
                    <a:pt x="1637847" y="2838685"/>
                    <a:pt x="1631545" y="2831922"/>
                    <a:pt x="1623860" y="2827465"/>
                  </a:cubicBezTo>
                  <a:cubicBezTo>
                    <a:pt x="1601726" y="2814707"/>
                    <a:pt x="1577748" y="2804563"/>
                    <a:pt x="1566374" y="2778894"/>
                  </a:cubicBezTo>
                  <a:cubicBezTo>
                    <a:pt x="1560994" y="2766598"/>
                    <a:pt x="1553617" y="2755224"/>
                    <a:pt x="1547776" y="2743081"/>
                  </a:cubicBezTo>
                  <a:cubicBezTo>
                    <a:pt x="1542089" y="2731246"/>
                    <a:pt x="1542242" y="2720333"/>
                    <a:pt x="1551004" y="2708959"/>
                  </a:cubicBezTo>
                  <a:cubicBezTo>
                    <a:pt x="1556076" y="2702349"/>
                    <a:pt x="1558689" y="2692666"/>
                    <a:pt x="1559150" y="2684212"/>
                  </a:cubicBezTo>
                  <a:cubicBezTo>
                    <a:pt x="1560226" y="2666998"/>
                    <a:pt x="1546700" y="2659005"/>
                    <a:pt x="1532098" y="2668688"/>
                  </a:cubicBezTo>
                  <a:cubicBezTo>
                    <a:pt x="1524413" y="2673760"/>
                    <a:pt x="1516881" y="2682522"/>
                    <a:pt x="1514422" y="2690975"/>
                  </a:cubicBezTo>
                  <a:cubicBezTo>
                    <a:pt x="1509350" y="2709266"/>
                    <a:pt x="1498437" y="2721870"/>
                    <a:pt x="1481990" y="2728325"/>
                  </a:cubicBezTo>
                  <a:cubicBezTo>
                    <a:pt x="1459396" y="2737394"/>
                    <a:pt x="1435725" y="2743696"/>
                    <a:pt x="1412516" y="2751535"/>
                  </a:cubicBezTo>
                  <a:cubicBezTo>
                    <a:pt x="1409134" y="2752611"/>
                    <a:pt x="1406522" y="2755839"/>
                    <a:pt x="1403294" y="2757068"/>
                  </a:cubicBezTo>
                  <a:cubicBezTo>
                    <a:pt x="1390997" y="2761372"/>
                    <a:pt x="1377779" y="2762448"/>
                    <a:pt x="1370708" y="2749537"/>
                  </a:cubicBezTo>
                  <a:cubicBezTo>
                    <a:pt x="1364867" y="2738777"/>
                    <a:pt x="1351495" y="2726789"/>
                    <a:pt x="1369940" y="2713570"/>
                  </a:cubicBezTo>
                  <a:cubicBezTo>
                    <a:pt x="1387770" y="2700813"/>
                    <a:pt x="1405445" y="2687133"/>
                    <a:pt x="1420662" y="2671609"/>
                  </a:cubicBezTo>
                  <a:cubicBezTo>
                    <a:pt x="1437724" y="2654240"/>
                    <a:pt x="1452325" y="2634412"/>
                    <a:pt x="1467388" y="2615199"/>
                  </a:cubicBezTo>
                  <a:cubicBezTo>
                    <a:pt x="1489214" y="2587533"/>
                    <a:pt x="1490598" y="2531584"/>
                    <a:pt x="1465851" y="2505916"/>
                  </a:cubicBezTo>
                  <a:cubicBezTo>
                    <a:pt x="1465390" y="2505454"/>
                    <a:pt x="1465083" y="2504993"/>
                    <a:pt x="1464775" y="2504532"/>
                  </a:cubicBezTo>
                  <a:cubicBezTo>
                    <a:pt x="1448329" y="2480708"/>
                    <a:pt x="1449712" y="2482399"/>
                    <a:pt x="1472000" y="2464877"/>
                  </a:cubicBezTo>
                  <a:cubicBezTo>
                    <a:pt x="1492135" y="2449045"/>
                    <a:pt x="1509042" y="2429063"/>
                    <a:pt x="1527026" y="2410619"/>
                  </a:cubicBezTo>
                  <a:cubicBezTo>
                    <a:pt x="1530715" y="2406930"/>
                    <a:pt x="1533174" y="2401858"/>
                    <a:pt x="1537939" y="2394788"/>
                  </a:cubicBezTo>
                  <a:cubicBezTo>
                    <a:pt x="1551772" y="2408314"/>
                    <a:pt x="1564530" y="2420302"/>
                    <a:pt x="1576672" y="2432906"/>
                  </a:cubicBezTo>
                  <a:cubicBezTo>
                    <a:pt x="1592196" y="2448891"/>
                    <a:pt x="1603571" y="2448891"/>
                    <a:pt x="1620017" y="2433367"/>
                  </a:cubicBezTo>
                  <a:cubicBezTo>
                    <a:pt x="1653678" y="2401858"/>
                    <a:pt x="1692873" y="2383413"/>
                    <a:pt x="1739599" y="2390484"/>
                  </a:cubicBezTo>
                  <a:cubicBezTo>
                    <a:pt x="1753740" y="2392636"/>
                    <a:pt x="1766805" y="2403088"/>
                    <a:pt x="1779716" y="2410773"/>
                  </a:cubicBezTo>
                  <a:cubicBezTo>
                    <a:pt x="1788477" y="2415999"/>
                    <a:pt x="1796163" y="2423223"/>
                    <a:pt x="1805385" y="2430293"/>
                  </a:cubicBezTo>
                  <a:cubicBezTo>
                    <a:pt x="1831515" y="2410619"/>
                    <a:pt x="1860104" y="2402780"/>
                    <a:pt x="1892689" y="2404471"/>
                  </a:cubicBezTo>
                  <a:cubicBezTo>
                    <a:pt x="1931884" y="2406469"/>
                    <a:pt x="1968927" y="2439208"/>
                    <a:pt x="1975536" y="2477634"/>
                  </a:cubicBezTo>
                  <a:cubicBezTo>
                    <a:pt x="1977227" y="2487779"/>
                    <a:pt x="1988754" y="2498999"/>
                    <a:pt x="1998745" y="2504379"/>
                  </a:cubicBezTo>
                  <a:cubicBezTo>
                    <a:pt x="2013193" y="2512371"/>
                    <a:pt x="2032714" y="2512064"/>
                    <a:pt x="2045625" y="2521286"/>
                  </a:cubicBezTo>
                  <a:cubicBezTo>
                    <a:pt x="2080670" y="2546032"/>
                    <a:pt x="2104340" y="2578310"/>
                    <a:pt x="2105416" y="2624575"/>
                  </a:cubicBezTo>
                  <a:cubicBezTo>
                    <a:pt x="2106492" y="2670840"/>
                    <a:pt x="2091275" y="2706192"/>
                    <a:pt x="2052388" y="2732629"/>
                  </a:cubicBezTo>
                  <a:cubicBezTo>
                    <a:pt x="2024414" y="2751535"/>
                    <a:pt x="2021955" y="2769364"/>
                    <a:pt x="2033636" y="2800259"/>
                  </a:cubicBezTo>
                  <a:cubicBezTo>
                    <a:pt x="2043320" y="2825774"/>
                    <a:pt x="2055155" y="2852057"/>
                    <a:pt x="2056846" y="2878648"/>
                  </a:cubicBezTo>
                  <a:cubicBezTo>
                    <a:pt x="2058383" y="2901704"/>
                    <a:pt x="2049468" y="2926604"/>
                    <a:pt x="2040860" y="2949045"/>
                  </a:cubicBezTo>
                  <a:cubicBezTo>
                    <a:pt x="2020264" y="3002226"/>
                    <a:pt x="1977995" y="3034197"/>
                    <a:pt x="1928502" y="3058636"/>
                  </a:cubicBezTo>
                  <a:cubicBezTo>
                    <a:pt x="1913132" y="3066167"/>
                    <a:pt x="1898376" y="3075082"/>
                    <a:pt x="1884082" y="3084612"/>
                  </a:cubicBezTo>
                  <a:cubicBezTo>
                    <a:pt x="1867020" y="3095986"/>
                    <a:pt x="1863178" y="3109819"/>
                    <a:pt x="1870709" y="3129647"/>
                  </a:cubicBezTo>
                  <a:cubicBezTo>
                    <a:pt x="1883467" y="3163923"/>
                    <a:pt x="1889154" y="3199582"/>
                    <a:pt x="1881622" y="3234934"/>
                  </a:cubicBezTo>
                  <a:cubicBezTo>
                    <a:pt x="1874859" y="3266751"/>
                    <a:pt x="1855339" y="3292420"/>
                    <a:pt x="1823368" y="3303333"/>
                  </a:cubicBezTo>
                  <a:cubicBezTo>
                    <a:pt x="1804309" y="3309942"/>
                    <a:pt x="1783559" y="3313477"/>
                    <a:pt x="1763270" y="3314399"/>
                  </a:cubicBezTo>
                  <a:cubicBezTo>
                    <a:pt x="1734373" y="3315783"/>
                    <a:pt x="1723153" y="3321624"/>
                    <a:pt x="1712086" y="3348983"/>
                  </a:cubicBezTo>
                  <a:cubicBezTo>
                    <a:pt x="1699329" y="3380185"/>
                    <a:pt x="1662593" y="3403701"/>
                    <a:pt x="1629086" y="3404778"/>
                  </a:cubicBezTo>
                  <a:cubicBezTo>
                    <a:pt x="1604800" y="3405546"/>
                    <a:pt x="1582974" y="3399705"/>
                    <a:pt x="1561456" y="3389561"/>
                  </a:cubicBezTo>
                  <a:cubicBezTo>
                    <a:pt x="1548544" y="3383566"/>
                    <a:pt x="1535941" y="3384488"/>
                    <a:pt x="1525028" y="3397092"/>
                  </a:cubicBezTo>
                  <a:cubicBezTo>
                    <a:pt x="1509811" y="3414461"/>
                    <a:pt x="1494133" y="3432137"/>
                    <a:pt x="1469233" y="3435826"/>
                  </a:cubicBezTo>
                  <a:cubicBezTo>
                    <a:pt x="1423429" y="3442589"/>
                    <a:pt x="1381468" y="3419379"/>
                    <a:pt x="1360564" y="3373422"/>
                  </a:cubicBezTo>
                  <a:cubicBezTo>
                    <a:pt x="1357951" y="3367888"/>
                    <a:pt x="1355799" y="3362048"/>
                    <a:pt x="1352725" y="3356822"/>
                  </a:cubicBezTo>
                  <a:cubicBezTo>
                    <a:pt x="1344271" y="3342373"/>
                    <a:pt x="1334127" y="3331768"/>
                    <a:pt x="1314606" y="3334842"/>
                  </a:cubicBezTo>
                  <a:cubicBezTo>
                    <a:pt x="1290013" y="3339146"/>
                    <a:pt x="1266650" y="3328079"/>
                    <a:pt x="1242365" y="3323775"/>
                  </a:cubicBezTo>
                  <a:cubicBezTo>
                    <a:pt x="1197022" y="3315937"/>
                    <a:pt x="1182574" y="3282890"/>
                    <a:pt x="1169816" y="3247077"/>
                  </a:cubicBezTo>
                  <a:cubicBezTo>
                    <a:pt x="1167357" y="3240007"/>
                    <a:pt x="1171046" y="3230631"/>
                    <a:pt x="1172276" y="3222331"/>
                  </a:cubicBezTo>
                  <a:cubicBezTo>
                    <a:pt x="1173198" y="3217105"/>
                    <a:pt x="1174889" y="3211879"/>
                    <a:pt x="1176272" y="3206807"/>
                  </a:cubicBezTo>
                  <a:cubicBezTo>
                    <a:pt x="1185340" y="3175144"/>
                    <a:pt x="1164283" y="3161310"/>
                    <a:pt x="1142303" y="3146247"/>
                  </a:cubicBezTo>
                  <a:cubicBezTo>
                    <a:pt x="1083742" y="3105823"/>
                    <a:pt x="1070216" y="3074314"/>
                    <a:pt x="1077132" y="3010373"/>
                  </a:cubicBezTo>
                  <a:cubicBezTo>
                    <a:pt x="1080514" y="2978863"/>
                    <a:pt x="1097422" y="2951196"/>
                    <a:pt x="1119401" y="2927372"/>
                  </a:cubicBezTo>
                  <a:cubicBezTo>
                    <a:pt x="1140305" y="2904932"/>
                    <a:pt x="1143994" y="2883567"/>
                    <a:pt x="1131544" y="2868657"/>
                  </a:cubicBezTo>
                  <a:cubicBezTo>
                    <a:pt x="1127086" y="2863432"/>
                    <a:pt x="1120016" y="2860511"/>
                    <a:pt x="1114944" y="2855746"/>
                  </a:cubicBezTo>
                  <a:cubicBezTo>
                    <a:pt x="1083434" y="2825928"/>
                    <a:pt x="1054691" y="2796724"/>
                    <a:pt x="1043317" y="2750305"/>
                  </a:cubicBezTo>
                  <a:cubicBezTo>
                    <a:pt x="1031175" y="2701120"/>
                    <a:pt x="1052386" y="2669149"/>
                    <a:pt x="1079745" y="2636410"/>
                  </a:cubicBezTo>
                  <a:cubicBezTo>
                    <a:pt x="1097268" y="2615353"/>
                    <a:pt x="1117864" y="2596601"/>
                    <a:pt x="1132927" y="2574007"/>
                  </a:cubicBezTo>
                  <a:cubicBezTo>
                    <a:pt x="1138768" y="2565245"/>
                    <a:pt x="1136770" y="2546647"/>
                    <a:pt x="1131544" y="2535888"/>
                  </a:cubicBezTo>
                  <a:cubicBezTo>
                    <a:pt x="1121707" y="2516060"/>
                    <a:pt x="1104799" y="2499767"/>
                    <a:pt x="1094655" y="2480093"/>
                  </a:cubicBezTo>
                  <a:cubicBezTo>
                    <a:pt x="1086047" y="2463340"/>
                    <a:pt x="1076364" y="2442897"/>
                    <a:pt x="1078362" y="2425528"/>
                  </a:cubicBezTo>
                  <a:cubicBezTo>
                    <a:pt x="1082051" y="2395249"/>
                    <a:pt x="1084203" y="2362356"/>
                    <a:pt x="1109257" y="2338532"/>
                  </a:cubicBezTo>
                  <a:cubicBezTo>
                    <a:pt x="1124012" y="2324545"/>
                    <a:pt x="1137538" y="2309328"/>
                    <a:pt x="1152448" y="2295648"/>
                  </a:cubicBezTo>
                  <a:cubicBezTo>
                    <a:pt x="1165359" y="2283813"/>
                    <a:pt x="1161362" y="2276435"/>
                    <a:pt x="1148298" y="2269211"/>
                  </a:cubicBezTo>
                  <a:cubicBezTo>
                    <a:pt x="1127394" y="2257683"/>
                    <a:pt x="1106951" y="2245387"/>
                    <a:pt x="1086047" y="2234013"/>
                  </a:cubicBezTo>
                  <a:cubicBezTo>
                    <a:pt x="1041934" y="2210496"/>
                    <a:pt x="1036093" y="2179448"/>
                    <a:pt x="1055614" y="2138102"/>
                  </a:cubicBezTo>
                  <a:cubicBezTo>
                    <a:pt x="1058227" y="2132568"/>
                    <a:pt x="1060379" y="2126574"/>
                    <a:pt x="1064221" y="2121963"/>
                  </a:cubicBezTo>
                  <a:cubicBezTo>
                    <a:pt x="1089582" y="2091837"/>
                    <a:pt x="1073597" y="2062172"/>
                    <a:pt x="1039936" y="2041729"/>
                  </a:cubicBezTo>
                  <a:cubicBezTo>
                    <a:pt x="1016727" y="2027588"/>
                    <a:pt x="991519" y="2014985"/>
                    <a:pt x="972306" y="1996386"/>
                  </a:cubicBezTo>
                  <a:cubicBezTo>
                    <a:pt x="950172" y="1974868"/>
                    <a:pt x="938952" y="1946586"/>
                    <a:pt x="936646" y="1913540"/>
                  </a:cubicBezTo>
                  <a:cubicBezTo>
                    <a:pt x="932189" y="1847447"/>
                    <a:pt x="970000" y="1808713"/>
                    <a:pt x="1017649" y="1774284"/>
                  </a:cubicBezTo>
                  <a:cubicBezTo>
                    <a:pt x="1024104" y="1769673"/>
                    <a:pt x="1030099" y="1764139"/>
                    <a:pt x="1035017" y="1757991"/>
                  </a:cubicBezTo>
                  <a:cubicBezTo>
                    <a:pt x="1042241" y="1748769"/>
                    <a:pt x="1038399" y="1733091"/>
                    <a:pt x="1027947" y="1730324"/>
                  </a:cubicBezTo>
                  <a:cubicBezTo>
                    <a:pt x="1013345" y="1726482"/>
                    <a:pt x="998436" y="1723254"/>
                    <a:pt x="983526" y="1721871"/>
                  </a:cubicBezTo>
                  <a:cubicBezTo>
                    <a:pt x="941872" y="1718182"/>
                    <a:pt x="903292" y="1706039"/>
                    <a:pt x="873474" y="1676221"/>
                  </a:cubicBezTo>
                  <a:cubicBezTo>
                    <a:pt x="831974" y="1634874"/>
                    <a:pt x="841196" y="1613817"/>
                    <a:pt x="867787" y="1572317"/>
                  </a:cubicBezTo>
                  <a:cubicBezTo>
                    <a:pt x="875626" y="1560174"/>
                    <a:pt x="885924" y="1549568"/>
                    <a:pt x="894839" y="1538194"/>
                  </a:cubicBezTo>
                  <a:cubicBezTo>
                    <a:pt x="903600" y="1526820"/>
                    <a:pt x="900987" y="1515292"/>
                    <a:pt x="887461" y="1507761"/>
                  </a:cubicBezTo>
                  <a:cubicBezTo>
                    <a:pt x="877316" y="1502074"/>
                    <a:pt x="866403" y="1497770"/>
                    <a:pt x="856259" y="1492083"/>
                  </a:cubicBezTo>
                  <a:cubicBezTo>
                    <a:pt x="820907" y="1472563"/>
                    <a:pt x="819677" y="1455194"/>
                    <a:pt x="833357" y="1422609"/>
                  </a:cubicBezTo>
                  <a:cubicBezTo>
                    <a:pt x="840427" y="1405701"/>
                    <a:pt x="839044" y="1399399"/>
                    <a:pt x="822290" y="1390792"/>
                  </a:cubicBezTo>
                  <a:cubicBezTo>
                    <a:pt x="809379" y="1384183"/>
                    <a:pt x="794008" y="1379725"/>
                    <a:pt x="784633" y="1369581"/>
                  </a:cubicBezTo>
                  <a:cubicBezTo>
                    <a:pt x="770645" y="1354518"/>
                    <a:pt x="780790" y="1328542"/>
                    <a:pt x="802616" y="1315784"/>
                  </a:cubicBezTo>
                  <a:cubicBezTo>
                    <a:pt x="805229" y="1314247"/>
                    <a:pt x="808457" y="1313786"/>
                    <a:pt x="811070" y="1312249"/>
                  </a:cubicBezTo>
                  <a:cubicBezTo>
                    <a:pt x="838429" y="1296264"/>
                    <a:pt x="839198" y="1295649"/>
                    <a:pt x="856720" y="1322394"/>
                  </a:cubicBezTo>
                  <a:cubicBezTo>
                    <a:pt x="886539" y="1367583"/>
                    <a:pt x="914513" y="1414155"/>
                    <a:pt x="944639" y="1459190"/>
                  </a:cubicBezTo>
                  <a:cubicBezTo>
                    <a:pt x="962622" y="1485935"/>
                    <a:pt x="982143" y="1511911"/>
                    <a:pt x="1003200" y="1536196"/>
                  </a:cubicBezTo>
                  <a:cubicBezTo>
                    <a:pt x="1020262" y="1555870"/>
                    <a:pt x="1030560" y="1555409"/>
                    <a:pt x="1053001" y="1544803"/>
                  </a:cubicBezTo>
                  <a:cubicBezTo>
                    <a:pt x="1064682" y="1539270"/>
                    <a:pt x="1068371" y="1531278"/>
                    <a:pt x="1068832" y="1518827"/>
                  </a:cubicBezTo>
                  <a:cubicBezTo>
                    <a:pt x="1070216" y="1483322"/>
                    <a:pt x="1054538" y="1452888"/>
                    <a:pt x="1041012" y="1422148"/>
                  </a:cubicBezTo>
                  <a:cubicBezTo>
                    <a:pt x="1013191" y="1358668"/>
                    <a:pt x="983219" y="1296264"/>
                    <a:pt x="954015" y="1233245"/>
                  </a:cubicBezTo>
                  <a:cubicBezTo>
                    <a:pt x="963929" y="1222025"/>
                    <a:pt x="973920" y="1216683"/>
                    <a:pt x="982297" y="1217682"/>
                  </a:cubicBezTo>
                  <a:close/>
                  <a:moveTo>
                    <a:pt x="372550" y="887104"/>
                  </a:moveTo>
                  <a:cubicBezTo>
                    <a:pt x="388689" y="911235"/>
                    <a:pt x="402523" y="931063"/>
                    <a:pt x="415588" y="951352"/>
                  </a:cubicBezTo>
                  <a:cubicBezTo>
                    <a:pt x="437721" y="985320"/>
                    <a:pt x="459393" y="1019443"/>
                    <a:pt x="481373" y="1053411"/>
                  </a:cubicBezTo>
                  <a:cubicBezTo>
                    <a:pt x="483371" y="1056485"/>
                    <a:pt x="485984" y="1059560"/>
                    <a:pt x="486753" y="1062941"/>
                  </a:cubicBezTo>
                  <a:cubicBezTo>
                    <a:pt x="487521" y="1066630"/>
                    <a:pt x="486599" y="1070626"/>
                    <a:pt x="486446" y="1074623"/>
                  </a:cubicBezTo>
                  <a:cubicBezTo>
                    <a:pt x="482757" y="1073547"/>
                    <a:pt x="477531" y="1073547"/>
                    <a:pt x="475532" y="1071087"/>
                  </a:cubicBezTo>
                  <a:cubicBezTo>
                    <a:pt x="465542" y="1058791"/>
                    <a:pt x="455858" y="1046341"/>
                    <a:pt x="447251" y="1033276"/>
                  </a:cubicBezTo>
                  <a:cubicBezTo>
                    <a:pt x="425425" y="999922"/>
                    <a:pt x="403906" y="966261"/>
                    <a:pt x="383156" y="932139"/>
                  </a:cubicBezTo>
                  <a:cubicBezTo>
                    <a:pt x="376086" y="920611"/>
                    <a:pt x="363636" y="909852"/>
                    <a:pt x="372550" y="887104"/>
                  </a:cubicBezTo>
                  <a:close/>
                  <a:moveTo>
                    <a:pt x="403599" y="869120"/>
                  </a:moveTo>
                  <a:cubicBezTo>
                    <a:pt x="408056" y="872655"/>
                    <a:pt x="413743" y="875268"/>
                    <a:pt x="416664" y="879726"/>
                  </a:cubicBezTo>
                  <a:cubicBezTo>
                    <a:pt x="450786" y="931985"/>
                    <a:pt x="484601" y="984398"/>
                    <a:pt x="518570" y="1036811"/>
                  </a:cubicBezTo>
                  <a:cubicBezTo>
                    <a:pt x="520261" y="1039271"/>
                    <a:pt x="522259" y="1041576"/>
                    <a:pt x="524410" y="1044497"/>
                  </a:cubicBezTo>
                  <a:cubicBezTo>
                    <a:pt x="522720" y="1047263"/>
                    <a:pt x="521644" y="1051260"/>
                    <a:pt x="519492" y="1051874"/>
                  </a:cubicBezTo>
                  <a:cubicBezTo>
                    <a:pt x="516572" y="1052797"/>
                    <a:pt x="511346" y="1052643"/>
                    <a:pt x="509655" y="1050798"/>
                  </a:cubicBezTo>
                  <a:cubicBezTo>
                    <a:pt x="505044" y="1045419"/>
                    <a:pt x="501816" y="1038809"/>
                    <a:pt x="497973" y="1032815"/>
                  </a:cubicBezTo>
                  <a:cubicBezTo>
                    <a:pt x="478145" y="1002535"/>
                    <a:pt x="458318" y="972102"/>
                    <a:pt x="438182" y="941822"/>
                  </a:cubicBezTo>
                  <a:cubicBezTo>
                    <a:pt x="426501" y="924146"/>
                    <a:pt x="413743" y="907239"/>
                    <a:pt x="403138" y="889102"/>
                  </a:cubicBezTo>
                  <a:cubicBezTo>
                    <a:pt x="400217" y="884183"/>
                    <a:pt x="403291" y="875883"/>
                    <a:pt x="403599" y="869120"/>
                  </a:cubicBezTo>
                  <a:close/>
                  <a:moveTo>
                    <a:pt x="667663" y="996233"/>
                  </a:moveTo>
                  <a:cubicBezTo>
                    <a:pt x="695023" y="1044035"/>
                    <a:pt x="721460" y="1090300"/>
                    <a:pt x="749895" y="1140101"/>
                  </a:cubicBezTo>
                  <a:cubicBezTo>
                    <a:pt x="724380" y="1158238"/>
                    <a:pt x="701786" y="1175452"/>
                    <a:pt x="677961" y="1190669"/>
                  </a:cubicBezTo>
                  <a:cubicBezTo>
                    <a:pt x="657673" y="1203734"/>
                    <a:pt x="635078" y="1213417"/>
                    <a:pt x="614943" y="1226790"/>
                  </a:cubicBezTo>
                  <a:cubicBezTo>
                    <a:pt x="599111" y="1237242"/>
                    <a:pt x="585278" y="1234936"/>
                    <a:pt x="569907" y="1226636"/>
                  </a:cubicBezTo>
                  <a:cubicBezTo>
                    <a:pt x="532250" y="1206347"/>
                    <a:pt x="494284" y="1186980"/>
                    <a:pt x="456934" y="1166076"/>
                  </a:cubicBezTo>
                  <a:cubicBezTo>
                    <a:pt x="448634" y="1161465"/>
                    <a:pt x="442793" y="1152243"/>
                    <a:pt x="434801" y="1144097"/>
                  </a:cubicBezTo>
                  <a:cubicBezTo>
                    <a:pt x="513190" y="1094297"/>
                    <a:pt x="588352" y="1046495"/>
                    <a:pt x="667663" y="996233"/>
                  </a:cubicBezTo>
                  <a:close/>
                  <a:moveTo>
                    <a:pt x="441871" y="846526"/>
                  </a:moveTo>
                  <a:cubicBezTo>
                    <a:pt x="448019" y="850215"/>
                    <a:pt x="456319" y="852520"/>
                    <a:pt x="459855" y="857900"/>
                  </a:cubicBezTo>
                  <a:cubicBezTo>
                    <a:pt x="470921" y="874500"/>
                    <a:pt x="480297" y="892329"/>
                    <a:pt x="490442" y="909698"/>
                  </a:cubicBezTo>
                  <a:cubicBezTo>
                    <a:pt x="510270" y="943820"/>
                    <a:pt x="530251" y="978096"/>
                    <a:pt x="550079" y="1012219"/>
                  </a:cubicBezTo>
                  <a:cubicBezTo>
                    <a:pt x="551924" y="1015293"/>
                    <a:pt x="553153" y="1018828"/>
                    <a:pt x="554998" y="1022978"/>
                  </a:cubicBezTo>
                  <a:cubicBezTo>
                    <a:pt x="553153" y="1025745"/>
                    <a:pt x="551616" y="1030202"/>
                    <a:pt x="549157" y="1030971"/>
                  </a:cubicBezTo>
                  <a:cubicBezTo>
                    <a:pt x="546544" y="1031585"/>
                    <a:pt x="541472" y="1029587"/>
                    <a:pt x="539935" y="1027282"/>
                  </a:cubicBezTo>
                  <a:cubicBezTo>
                    <a:pt x="506735" y="973793"/>
                    <a:pt x="473534" y="920304"/>
                    <a:pt x="441256" y="866507"/>
                  </a:cubicBezTo>
                  <a:cubicBezTo>
                    <a:pt x="438336" y="861742"/>
                    <a:pt x="441564" y="853289"/>
                    <a:pt x="441871" y="846526"/>
                  </a:cubicBezTo>
                  <a:close/>
                  <a:moveTo>
                    <a:pt x="919432" y="1076006"/>
                  </a:moveTo>
                  <a:cubicBezTo>
                    <a:pt x="923274" y="1078004"/>
                    <a:pt x="929269" y="1079234"/>
                    <a:pt x="930498" y="1082308"/>
                  </a:cubicBezTo>
                  <a:cubicBezTo>
                    <a:pt x="936185" y="1095987"/>
                    <a:pt x="940796" y="1110128"/>
                    <a:pt x="945408" y="1124269"/>
                  </a:cubicBezTo>
                  <a:cubicBezTo>
                    <a:pt x="948174" y="1132876"/>
                    <a:pt x="950480" y="1141484"/>
                    <a:pt x="952324" y="1150245"/>
                  </a:cubicBezTo>
                  <a:cubicBezTo>
                    <a:pt x="953093" y="1153934"/>
                    <a:pt x="952017" y="1157623"/>
                    <a:pt x="951863" y="1161004"/>
                  </a:cubicBezTo>
                  <a:cubicBezTo>
                    <a:pt x="949865" y="1161465"/>
                    <a:pt x="947867" y="1161927"/>
                    <a:pt x="945869" y="1162388"/>
                  </a:cubicBezTo>
                  <a:cubicBezTo>
                    <a:pt x="938183" y="1144404"/>
                    <a:pt x="930344" y="1126421"/>
                    <a:pt x="922659" y="1108437"/>
                  </a:cubicBezTo>
                  <a:cubicBezTo>
                    <a:pt x="919893" y="1101828"/>
                    <a:pt x="916204" y="1095526"/>
                    <a:pt x="914974" y="1088610"/>
                  </a:cubicBezTo>
                  <a:cubicBezTo>
                    <a:pt x="914359" y="1084767"/>
                    <a:pt x="917894" y="1080310"/>
                    <a:pt x="919432" y="1076006"/>
                  </a:cubicBezTo>
                  <a:close/>
                  <a:moveTo>
                    <a:pt x="193792" y="690516"/>
                  </a:moveTo>
                  <a:cubicBezTo>
                    <a:pt x="198711" y="694359"/>
                    <a:pt x="201477" y="695281"/>
                    <a:pt x="202399" y="697279"/>
                  </a:cubicBezTo>
                  <a:cubicBezTo>
                    <a:pt x="211929" y="714955"/>
                    <a:pt x="221459" y="732785"/>
                    <a:pt x="230220" y="750768"/>
                  </a:cubicBezTo>
                  <a:cubicBezTo>
                    <a:pt x="231296" y="752920"/>
                    <a:pt x="229144" y="758453"/>
                    <a:pt x="226992" y="759683"/>
                  </a:cubicBezTo>
                  <a:cubicBezTo>
                    <a:pt x="224686" y="761066"/>
                    <a:pt x="219768" y="759990"/>
                    <a:pt x="217309" y="758299"/>
                  </a:cubicBezTo>
                  <a:cubicBezTo>
                    <a:pt x="201324" y="746464"/>
                    <a:pt x="190410" y="730479"/>
                    <a:pt x="185646" y="711266"/>
                  </a:cubicBezTo>
                  <a:cubicBezTo>
                    <a:pt x="184262" y="705733"/>
                    <a:pt x="190564" y="698355"/>
                    <a:pt x="193792" y="690516"/>
                  </a:cubicBezTo>
                  <a:close/>
                  <a:moveTo>
                    <a:pt x="483525" y="821318"/>
                  </a:moveTo>
                  <a:cubicBezTo>
                    <a:pt x="494746" y="838994"/>
                    <a:pt x="506427" y="856363"/>
                    <a:pt x="516879" y="874346"/>
                  </a:cubicBezTo>
                  <a:cubicBezTo>
                    <a:pt x="541011" y="915846"/>
                    <a:pt x="564835" y="957654"/>
                    <a:pt x="588198" y="999461"/>
                  </a:cubicBezTo>
                  <a:cubicBezTo>
                    <a:pt x="590196" y="1003150"/>
                    <a:pt x="588659" y="1008683"/>
                    <a:pt x="588813" y="1013448"/>
                  </a:cubicBezTo>
                  <a:cubicBezTo>
                    <a:pt x="584355" y="1011450"/>
                    <a:pt x="577900" y="1010835"/>
                    <a:pt x="575902" y="1007454"/>
                  </a:cubicBezTo>
                  <a:cubicBezTo>
                    <a:pt x="543316" y="953043"/>
                    <a:pt x="510885" y="898017"/>
                    <a:pt x="479068" y="842990"/>
                  </a:cubicBezTo>
                  <a:cubicBezTo>
                    <a:pt x="476147" y="837918"/>
                    <a:pt x="476916" y="830848"/>
                    <a:pt x="475994" y="824700"/>
                  </a:cubicBezTo>
                  <a:close/>
                  <a:moveTo>
                    <a:pt x="968924" y="1053104"/>
                  </a:moveTo>
                  <a:cubicBezTo>
                    <a:pt x="971537" y="1053258"/>
                    <a:pt x="975534" y="1056947"/>
                    <a:pt x="975995" y="1059560"/>
                  </a:cubicBezTo>
                  <a:cubicBezTo>
                    <a:pt x="977224" y="1069550"/>
                    <a:pt x="977993" y="1079695"/>
                    <a:pt x="977839" y="1089839"/>
                  </a:cubicBezTo>
                  <a:cubicBezTo>
                    <a:pt x="977685" y="1100138"/>
                    <a:pt x="976302" y="1110436"/>
                    <a:pt x="975226" y="1124730"/>
                  </a:cubicBezTo>
                  <a:cubicBezTo>
                    <a:pt x="955859" y="1102443"/>
                    <a:pt x="961854" y="1080002"/>
                    <a:pt x="961700" y="1058945"/>
                  </a:cubicBezTo>
                  <a:cubicBezTo>
                    <a:pt x="961700" y="1056793"/>
                    <a:pt x="966619" y="1052950"/>
                    <a:pt x="968924" y="1053104"/>
                  </a:cubicBezTo>
                  <a:close/>
                  <a:moveTo>
                    <a:pt x="517648" y="802720"/>
                  </a:moveTo>
                  <a:cubicBezTo>
                    <a:pt x="521490" y="805179"/>
                    <a:pt x="527024" y="806716"/>
                    <a:pt x="528868" y="810251"/>
                  </a:cubicBezTo>
                  <a:cubicBezTo>
                    <a:pt x="559301" y="864202"/>
                    <a:pt x="589274" y="918305"/>
                    <a:pt x="619093" y="972717"/>
                  </a:cubicBezTo>
                  <a:cubicBezTo>
                    <a:pt x="621706" y="977482"/>
                    <a:pt x="622013" y="983476"/>
                    <a:pt x="623396" y="989009"/>
                  </a:cubicBezTo>
                  <a:cubicBezTo>
                    <a:pt x="621091" y="990239"/>
                    <a:pt x="618939" y="991469"/>
                    <a:pt x="616633" y="992698"/>
                  </a:cubicBezTo>
                  <a:cubicBezTo>
                    <a:pt x="611407" y="985935"/>
                    <a:pt x="605413" y="979633"/>
                    <a:pt x="601263" y="972409"/>
                  </a:cubicBezTo>
                  <a:cubicBezTo>
                    <a:pt x="578361" y="933061"/>
                    <a:pt x="555613" y="893559"/>
                    <a:pt x="533172" y="853903"/>
                  </a:cubicBezTo>
                  <a:cubicBezTo>
                    <a:pt x="526101" y="841300"/>
                    <a:pt x="519646" y="828389"/>
                    <a:pt x="514112" y="815170"/>
                  </a:cubicBezTo>
                  <a:cubicBezTo>
                    <a:pt x="512883" y="812096"/>
                    <a:pt x="516264" y="806870"/>
                    <a:pt x="517648" y="802720"/>
                  </a:cubicBezTo>
                  <a:close/>
                  <a:moveTo>
                    <a:pt x="246359" y="637642"/>
                  </a:moveTo>
                  <a:cubicBezTo>
                    <a:pt x="247896" y="637027"/>
                    <a:pt x="252046" y="640101"/>
                    <a:pt x="252814" y="642253"/>
                  </a:cubicBezTo>
                  <a:cubicBezTo>
                    <a:pt x="256196" y="651321"/>
                    <a:pt x="261268" y="660697"/>
                    <a:pt x="260961" y="669766"/>
                  </a:cubicBezTo>
                  <a:cubicBezTo>
                    <a:pt x="260039" y="694666"/>
                    <a:pt x="271566" y="714340"/>
                    <a:pt x="284324" y="733707"/>
                  </a:cubicBezTo>
                  <a:cubicBezTo>
                    <a:pt x="293239" y="747233"/>
                    <a:pt x="304152" y="759683"/>
                    <a:pt x="314296" y="772748"/>
                  </a:cubicBezTo>
                  <a:cubicBezTo>
                    <a:pt x="309378" y="782738"/>
                    <a:pt x="305228" y="783968"/>
                    <a:pt x="295391" y="775975"/>
                  </a:cubicBezTo>
                  <a:cubicBezTo>
                    <a:pt x="266187" y="752305"/>
                    <a:pt x="250663" y="720642"/>
                    <a:pt x="240057" y="686366"/>
                  </a:cubicBezTo>
                  <a:cubicBezTo>
                    <a:pt x="235907" y="673455"/>
                    <a:pt x="238827" y="658238"/>
                    <a:pt x="239442" y="644251"/>
                  </a:cubicBezTo>
                  <a:cubicBezTo>
                    <a:pt x="239596" y="641792"/>
                    <a:pt x="243592" y="638564"/>
                    <a:pt x="246359" y="637642"/>
                  </a:cubicBezTo>
                  <a:close/>
                  <a:moveTo>
                    <a:pt x="559916" y="788272"/>
                  </a:moveTo>
                  <a:cubicBezTo>
                    <a:pt x="589120" y="843298"/>
                    <a:pt x="618017" y="898631"/>
                    <a:pt x="646759" y="953965"/>
                  </a:cubicBezTo>
                  <a:cubicBezTo>
                    <a:pt x="647374" y="955194"/>
                    <a:pt x="646452" y="957500"/>
                    <a:pt x="645991" y="961035"/>
                  </a:cubicBezTo>
                  <a:cubicBezTo>
                    <a:pt x="629852" y="951044"/>
                    <a:pt x="564374" y="832692"/>
                    <a:pt x="546851" y="781970"/>
                  </a:cubicBezTo>
                  <a:cubicBezTo>
                    <a:pt x="553000" y="784890"/>
                    <a:pt x="558533" y="785505"/>
                    <a:pt x="559916" y="788272"/>
                  </a:cubicBezTo>
                  <a:close/>
                  <a:moveTo>
                    <a:pt x="520856" y="753881"/>
                  </a:moveTo>
                  <a:cubicBezTo>
                    <a:pt x="525102" y="753381"/>
                    <a:pt x="529406" y="756302"/>
                    <a:pt x="534094" y="763833"/>
                  </a:cubicBezTo>
                  <a:cubicBezTo>
                    <a:pt x="525487" y="770749"/>
                    <a:pt x="518416" y="783046"/>
                    <a:pt x="507964" y="764448"/>
                  </a:cubicBezTo>
                  <a:cubicBezTo>
                    <a:pt x="512422" y="758300"/>
                    <a:pt x="516610" y="754380"/>
                    <a:pt x="520856" y="753881"/>
                  </a:cubicBezTo>
                  <a:close/>
                  <a:moveTo>
                    <a:pt x="600648" y="751075"/>
                  </a:moveTo>
                  <a:cubicBezTo>
                    <a:pt x="606181" y="755225"/>
                    <a:pt x="613559" y="757992"/>
                    <a:pt x="616787" y="763525"/>
                  </a:cubicBezTo>
                  <a:cubicBezTo>
                    <a:pt x="678269" y="870196"/>
                    <a:pt x="738982" y="977328"/>
                    <a:pt x="800464" y="1084152"/>
                  </a:cubicBezTo>
                  <a:cubicBezTo>
                    <a:pt x="831512" y="1138102"/>
                    <a:pt x="863790" y="1191438"/>
                    <a:pt x="895300" y="1245234"/>
                  </a:cubicBezTo>
                  <a:cubicBezTo>
                    <a:pt x="938491" y="1319012"/>
                    <a:pt x="981528" y="1392944"/>
                    <a:pt x="1024719" y="1466722"/>
                  </a:cubicBezTo>
                  <a:cubicBezTo>
                    <a:pt x="1025949" y="1468874"/>
                    <a:pt x="1029023" y="1470718"/>
                    <a:pt x="1028869" y="1472563"/>
                  </a:cubicBezTo>
                  <a:cubicBezTo>
                    <a:pt x="1028408" y="1478711"/>
                    <a:pt x="1026871" y="1484705"/>
                    <a:pt x="1025641" y="1490700"/>
                  </a:cubicBezTo>
                  <a:cubicBezTo>
                    <a:pt x="1020569" y="1488087"/>
                    <a:pt x="1013499" y="1486550"/>
                    <a:pt x="1010886" y="1482400"/>
                  </a:cubicBezTo>
                  <a:cubicBezTo>
                    <a:pt x="999358" y="1464416"/>
                    <a:pt x="989213" y="1445664"/>
                    <a:pt x="978608" y="1427220"/>
                  </a:cubicBezTo>
                  <a:cubicBezTo>
                    <a:pt x="954937" y="1386027"/>
                    <a:pt x="931420" y="1344834"/>
                    <a:pt x="907596" y="1303795"/>
                  </a:cubicBezTo>
                  <a:cubicBezTo>
                    <a:pt x="889305" y="1272286"/>
                    <a:pt x="870400" y="1241238"/>
                    <a:pt x="852262" y="1209729"/>
                  </a:cubicBezTo>
                  <a:cubicBezTo>
                    <a:pt x="807842" y="1132108"/>
                    <a:pt x="763882" y="1054180"/>
                    <a:pt x="719462" y="976406"/>
                  </a:cubicBezTo>
                  <a:cubicBezTo>
                    <a:pt x="688721" y="922302"/>
                    <a:pt x="657826" y="868505"/>
                    <a:pt x="626932" y="814555"/>
                  </a:cubicBezTo>
                  <a:cubicBezTo>
                    <a:pt x="616172" y="795803"/>
                    <a:pt x="605259" y="777205"/>
                    <a:pt x="594346" y="758607"/>
                  </a:cubicBezTo>
                  <a:cubicBezTo>
                    <a:pt x="596498" y="756148"/>
                    <a:pt x="598650" y="753535"/>
                    <a:pt x="600648" y="751075"/>
                  </a:cubicBezTo>
                  <a:close/>
                  <a:moveTo>
                    <a:pt x="325363" y="569243"/>
                  </a:moveTo>
                  <a:cubicBezTo>
                    <a:pt x="328745" y="574315"/>
                    <a:pt x="333817" y="580003"/>
                    <a:pt x="333817" y="585536"/>
                  </a:cubicBezTo>
                  <a:cubicBezTo>
                    <a:pt x="333663" y="606132"/>
                    <a:pt x="330589" y="626729"/>
                    <a:pt x="330743" y="647325"/>
                  </a:cubicBezTo>
                  <a:cubicBezTo>
                    <a:pt x="331204" y="695281"/>
                    <a:pt x="358256" y="725407"/>
                    <a:pt x="399449" y="745388"/>
                  </a:cubicBezTo>
                  <a:cubicBezTo>
                    <a:pt x="401601" y="746464"/>
                    <a:pt x="404675" y="746618"/>
                    <a:pt x="406058" y="748309"/>
                  </a:cubicBezTo>
                  <a:cubicBezTo>
                    <a:pt x="409593" y="752920"/>
                    <a:pt x="412360" y="757992"/>
                    <a:pt x="415434" y="762911"/>
                  </a:cubicBezTo>
                  <a:cubicBezTo>
                    <a:pt x="410669" y="765523"/>
                    <a:pt x="405751" y="768136"/>
                    <a:pt x="397297" y="772594"/>
                  </a:cubicBezTo>
                  <a:cubicBezTo>
                    <a:pt x="379160" y="760912"/>
                    <a:pt x="357487" y="752612"/>
                    <a:pt x="343654" y="737088"/>
                  </a:cubicBezTo>
                  <a:cubicBezTo>
                    <a:pt x="315372" y="705118"/>
                    <a:pt x="299387" y="665770"/>
                    <a:pt x="301385" y="622271"/>
                  </a:cubicBezTo>
                  <a:cubicBezTo>
                    <a:pt x="302154" y="605518"/>
                    <a:pt x="311069" y="589071"/>
                    <a:pt x="316909" y="572778"/>
                  </a:cubicBezTo>
                  <a:cubicBezTo>
                    <a:pt x="317678" y="570780"/>
                    <a:pt x="324902" y="568629"/>
                    <a:pt x="325363" y="569243"/>
                  </a:cubicBezTo>
                  <a:close/>
                  <a:moveTo>
                    <a:pt x="654291" y="730633"/>
                  </a:moveTo>
                  <a:cubicBezTo>
                    <a:pt x="661669" y="737242"/>
                    <a:pt x="668124" y="745388"/>
                    <a:pt x="673350" y="753996"/>
                  </a:cubicBezTo>
                  <a:cubicBezTo>
                    <a:pt x="689643" y="781509"/>
                    <a:pt x="705782" y="809483"/>
                    <a:pt x="721921" y="837303"/>
                  </a:cubicBezTo>
                  <a:cubicBezTo>
                    <a:pt x="722690" y="838533"/>
                    <a:pt x="722075" y="840685"/>
                    <a:pt x="722075" y="842376"/>
                  </a:cubicBezTo>
                  <a:cubicBezTo>
                    <a:pt x="720230" y="844066"/>
                    <a:pt x="718539" y="845757"/>
                    <a:pt x="716695" y="847448"/>
                  </a:cubicBezTo>
                  <a:cubicBezTo>
                    <a:pt x="710240" y="839455"/>
                    <a:pt x="703630" y="831616"/>
                    <a:pt x="697482" y="823624"/>
                  </a:cubicBezTo>
                  <a:cubicBezTo>
                    <a:pt x="679345" y="799953"/>
                    <a:pt x="661054" y="776436"/>
                    <a:pt x="643839" y="752151"/>
                  </a:cubicBezTo>
                  <a:cubicBezTo>
                    <a:pt x="640457" y="747386"/>
                    <a:pt x="639689" y="739855"/>
                    <a:pt x="640150" y="733707"/>
                  </a:cubicBezTo>
                  <a:cubicBezTo>
                    <a:pt x="640304" y="732170"/>
                    <a:pt x="651985" y="728634"/>
                    <a:pt x="654291" y="730633"/>
                  </a:cubicBezTo>
                  <a:close/>
                  <a:moveTo>
                    <a:pt x="188412" y="477021"/>
                  </a:moveTo>
                  <a:cubicBezTo>
                    <a:pt x="203168" y="493775"/>
                    <a:pt x="203783" y="542806"/>
                    <a:pt x="188566" y="555871"/>
                  </a:cubicBezTo>
                  <a:cubicBezTo>
                    <a:pt x="183494" y="560482"/>
                    <a:pt x="173810" y="560021"/>
                    <a:pt x="164742" y="559714"/>
                  </a:cubicBezTo>
                  <a:cubicBezTo>
                    <a:pt x="178421" y="532969"/>
                    <a:pt x="155827" y="498078"/>
                    <a:pt x="188412" y="477021"/>
                  </a:cubicBezTo>
                  <a:close/>
                  <a:moveTo>
                    <a:pt x="697943" y="710344"/>
                  </a:moveTo>
                  <a:cubicBezTo>
                    <a:pt x="705475" y="716953"/>
                    <a:pt x="711469" y="726022"/>
                    <a:pt x="716080" y="735244"/>
                  </a:cubicBezTo>
                  <a:cubicBezTo>
                    <a:pt x="741749" y="786274"/>
                    <a:pt x="766649" y="837457"/>
                    <a:pt x="791857" y="888641"/>
                  </a:cubicBezTo>
                  <a:cubicBezTo>
                    <a:pt x="790166" y="890331"/>
                    <a:pt x="788321" y="892022"/>
                    <a:pt x="786631" y="893713"/>
                  </a:cubicBezTo>
                  <a:cubicBezTo>
                    <a:pt x="781251" y="888948"/>
                    <a:pt x="774027" y="885413"/>
                    <a:pt x="770645" y="879418"/>
                  </a:cubicBezTo>
                  <a:cubicBezTo>
                    <a:pt x="739904" y="827159"/>
                    <a:pt x="709778" y="774592"/>
                    <a:pt x="679960" y="721872"/>
                  </a:cubicBezTo>
                  <a:cubicBezTo>
                    <a:pt x="678115" y="718490"/>
                    <a:pt x="679345" y="713418"/>
                    <a:pt x="679191" y="709114"/>
                  </a:cubicBezTo>
                  <a:cubicBezTo>
                    <a:pt x="685647" y="709421"/>
                    <a:pt x="694254" y="707116"/>
                    <a:pt x="697943" y="710344"/>
                  </a:cubicBezTo>
                  <a:close/>
                  <a:moveTo>
                    <a:pt x="237137" y="472410"/>
                  </a:moveTo>
                  <a:cubicBezTo>
                    <a:pt x="240825" y="482554"/>
                    <a:pt x="244361" y="492852"/>
                    <a:pt x="246513" y="503458"/>
                  </a:cubicBezTo>
                  <a:cubicBezTo>
                    <a:pt x="249587" y="520365"/>
                    <a:pt x="244668" y="533123"/>
                    <a:pt x="222996" y="536504"/>
                  </a:cubicBezTo>
                  <a:cubicBezTo>
                    <a:pt x="222996" y="516215"/>
                    <a:pt x="222688" y="497310"/>
                    <a:pt x="223303" y="478404"/>
                  </a:cubicBezTo>
                  <a:cubicBezTo>
                    <a:pt x="223457" y="475176"/>
                    <a:pt x="226839" y="471334"/>
                    <a:pt x="229759" y="469028"/>
                  </a:cubicBezTo>
                  <a:cubicBezTo>
                    <a:pt x="230835" y="468260"/>
                    <a:pt x="236368" y="470565"/>
                    <a:pt x="237137" y="472410"/>
                  </a:cubicBezTo>
                  <a:close/>
                  <a:moveTo>
                    <a:pt x="957089" y="838667"/>
                  </a:moveTo>
                  <a:cubicBezTo>
                    <a:pt x="959779" y="839955"/>
                    <a:pt x="961239" y="843451"/>
                    <a:pt x="962008" y="848985"/>
                  </a:cubicBezTo>
                  <a:cubicBezTo>
                    <a:pt x="964467" y="866968"/>
                    <a:pt x="966004" y="884952"/>
                    <a:pt x="967695" y="902935"/>
                  </a:cubicBezTo>
                  <a:cubicBezTo>
                    <a:pt x="968156" y="907546"/>
                    <a:pt x="965697" y="913694"/>
                    <a:pt x="967848" y="916768"/>
                  </a:cubicBezTo>
                  <a:cubicBezTo>
                    <a:pt x="980298" y="934598"/>
                    <a:pt x="975380" y="954580"/>
                    <a:pt x="976610" y="973793"/>
                  </a:cubicBezTo>
                  <a:cubicBezTo>
                    <a:pt x="977532" y="989470"/>
                    <a:pt x="969232" y="992545"/>
                    <a:pt x="955706" y="990854"/>
                  </a:cubicBezTo>
                  <a:cubicBezTo>
                    <a:pt x="948174" y="989932"/>
                    <a:pt x="940335" y="990700"/>
                    <a:pt x="932189" y="990700"/>
                  </a:cubicBezTo>
                  <a:cubicBezTo>
                    <a:pt x="941411" y="1020519"/>
                    <a:pt x="941411" y="1020519"/>
                    <a:pt x="975073" y="1000537"/>
                  </a:cubicBezTo>
                  <a:cubicBezTo>
                    <a:pt x="977685" y="1011758"/>
                    <a:pt x="978147" y="1018367"/>
                    <a:pt x="964774" y="1024361"/>
                  </a:cubicBezTo>
                  <a:cubicBezTo>
                    <a:pt x="939413" y="1035889"/>
                    <a:pt x="915896" y="1051413"/>
                    <a:pt x="891304" y="1064786"/>
                  </a:cubicBezTo>
                  <a:cubicBezTo>
                    <a:pt x="874088" y="1074161"/>
                    <a:pt x="864866" y="1071395"/>
                    <a:pt x="854261" y="1053104"/>
                  </a:cubicBezTo>
                  <a:cubicBezTo>
                    <a:pt x="870092" y="1052028"/>
                    <a:pt x="888229" y="1058022"/>
                    <a:pt x="891457" y="1037580"/>
                  </a:cubicBezTo>
                  <a:cubicBezTo>
                    <a:pt x="892072" y="1033276"/>
                    <a:pt x="882235" y="1024208"/>
                    <a:pt x="875779" y="1022517"/>
                  </a:cubicBezTo>
                  <a:cubicBezTo>
                    <a:pt x="859487" y="1018213"/>
                    <a:pt x="847651" y="1022978"/>
                    <a:pt x="855183" y="1048800"/>
                  </a:cubicBezTo>
                  <a:cubicBezTo>
                    <a:pt x="852724" y="1047724"/>
                    <a:pt x="850111" y="1046648"/>
                    <a:pt x="847651" y="1045572"/>
                  </a:cubicBezTo>
                  <a:cubicBezTo>
                    <a:pt x="823827" y="1008376"/>
                    <a:pt x="800157" y="971026"/>
                    <a:pt x="774642" y="931063"/>
                  </a:cubicBezTo>
                  <a:cubicBezTo>
                    <a:pt x="809071" y="912311"/>
                    <a:pt x="840735" y="894635"/>
                    <a:pt x="872859" y="877728"/>
                  </a:cubicBezTo>
                  <a:cubicBezTo>
                    <a:pt x="896529" y="865277"/>
                    <a:pt x="921583" y="854979"/>
                    <a:pt x="944793" y="841607"/>
                  </a:cubicBezTo>
                  <a:cubicBezTo>
                    <a:pt x="950480" y="838303"/>
                    <a:pt x="954400" y="837380"/>
                    <a:pt x="957089" y="838667"/>
                  </a:cubicBezTo>
                  <a:close/>
                  <a:moveTo>
                    <a:pt x="266802" y="459806"/>
                  </a:moveTo>
                  <a:cubicBezTo>
                    <a:pt x="275255" y="471487"/>
                    <a:pt x="283709" y="483169"/>
                    <a:pt x="294007" y="497463"/>
                  </a:cubicBezTo>
                  <a:cubicBezTo>
                    <a:pt x="286322" y="501306"/>
                    <a:pt x="280481" y="504380"/>
                    <a:pt x="274487" y="507301"/>
                  </a:cubicBezTo>
                  <a:cubicBezTo>
                    <a:pt x="272642" y="502075"/>
                    <a:pt x="270952" y="496695"/>
                    <a:pt x="269107" y="491469"/>
                  </a:cubicBezTo>
                  <a:cubicBezTo>
                    <a:pt x="266033" y="481786"/>
                    <a:pt x="262959" y="472102"/>
                    <a:pt x="259885" y="462573"/>
                  </a:cubicBezTo>
                  <a:cubicBezTo>
                    <a:pt x="262190" y="461650"/>
                    <a:pt x="264496" y="460728"/>
                    <a:pt x="266802" y="459806"/>
                  </a:cubicBezTo>
                  <a:close/>
                  <a:moveTo>
                    <a:pt x="738771" y="687826"/>
                  </a:moveTo>
                  <a:cubicBezTo>
                    <a:pt x="742402" y="688979"/>
                    <a:pt x="745514" y="690363"/>
                    <a:pt x="746667" y="692668"/>
                  </a:cubicBezTo>
                  <a:cubicBezTo>
                    <a:pt x="770184" y="741238"/>
                    <a:pt x="792779" y="790116"/>
                    <a:pt x="814912" y="839302"/>
                  </a:cubicBezTo>
                  <a:cubicBezTo>
                    <a:pt x="819677" y="849907"/>
                    <a:pt x="821829" y="861742"/>
                    <a:pt x="825211" y="872963"/>
                  </a:cubicBezTo>
                  <a:cubicBezTo>
                    <a:pt x="822444" y="874192"/>
                    <a:pt x="819677" y="875268"/>
                    <a:pt x="816911" y="876498"/>
                  </a:cubicBezTo>
                  <a:cubicBezTo>
                    <a:pt x="809071" y="862357"/>
                    <a:pt x="800925" y="848216"/>
                    <a:pt x="793394" y="833922"/>
                  </a:cubicBezTo>
                  <a:cubicBezTo>
                    <a:pt x="770645" y="791038"/>
                    <a:pt x="747743" y="748309"/>
                    <a:pt x="725917" y="704964"/>
                  </a:cubicBezTo>
                  <a:cubicBezTo>
                    <a:pt x="723151" y="699738"/>
                    <a:pt x="726993" y="691284"/>
                    <a:pt x="727762" y="684368"/>
                  </a:cubicBezTo>
                  <a:cubicBezTo>
                    <a:pt x="730989" y="685751"/>
                    <a:pt x="735139" y="686673"/>
                    <a:pt x="738771" y="687826"/>
                  </a:cubicBezTo>
                  <a:close/>
                  <a:moveTo>
                    <a:pt x="367632" y="491776"/>
                  </a:moveTo>
                  <a:cubicBezTo>
                    <a:pt x="370860" y="496080"/>
                    <a:pt x="375317" y="500076"/>
                    <a:pt x="376701" y="504841"/>
                  </a:cubicBezTo>
                  <a:cubicBezTo>
                    <a:pt x="377623" y="507915"/>
                    <a:pt x="373780" y="512373"/>
                    <a:pt x="372089" y="516062"/>
                  </a:cubicBezTo>
                  <a:lnTo>
                    <a:pt x="367017" y="516062"/>
                  </a:lnTo>
                  <a:cubicBezTo>
                    <a:pt x="365173" y="511912"/>
                    <a:pt x="361637" y="507454"/>
                    <a:pt x="361637" y="502997"/>
                  </a:cubicBezTo>
                  <a:cubicBezTo>
                    <a:pt x="361637" y="499308"/>
                    <a:pt x="365480" y="495465"/>
                    <a:pt x="367632" y="491776"/>
                  </a:cubicBezTo>
                  <a:close/>
                  <a:moveTo>
                    <a:pt x="288320" y="429065"/>
                  </a:moveTo>
                  <a:cubicBezTo>
                    <a:pt x="292931" y="431524"/>
                    <a:pt x="298926" y="432908"/>
                    <a:pt x="302154" y="436750"/>
                  </a:cubicBezTo>
                  <a:cubicBezTo>
                    <a:pt x="311530" y="447663"/>
                    <a:pt x="320445" y="459191"/>
                    <a:pt x="328591" y="471026"/>
                  </a:cubicBezTo>
                  <a:cubicBezTo>
                    <a:pt x="330128" y="473178"/>
                    <a:pt x="328283" y="481171"/>
                    <a:pt x="326900" y="481478"/>
                  </a:cubicBezTo>
                  <a:cubicBezTo>
                    <a:pt x="321520" y="482708"/>
                    <a:pt x="311991" y="483937"/>
                    <a:pt x="310454" y="481325"/>
                  </a:cubicBezTo>
                  <a:cubicBezTo>
                    <a:pt x="300924" y="465647"/>
                    <a:pt x="293239" y="449047"/>
                    <a:pt x="285092" y="432600"/>
                  </a:cubicBezTo>
                  <a:cubicBezTo>
                    <a:pt x="286168" y="431371"/>
                    <a:pt x="287244" y="430295"/>
                    <a:pt x="288320" y="429065"/>
                  </a:cubicBezTo>
                  <a:close/>
                  <a:moveTo>
                    <a:pt x="501468" y="523166"/>
                  </a:moveTo>
                  <a:cubicBezTo>
                    <a:pt x="539992" y="538051"/>
                    <a:pt x="573134" y="575891"/>
                    <a:pt x="569446" y="637334"/>
                  </a:cubicBezTo>
                  <a:cubicBezTo>
                    <a:pt x="567141" y="678220"/>
                    <a:pt x="521336" y="737396"/>
                    <a:pt x="458779" y="730479"/>
                  </a:cubicBezTo>
                  <a:cubicBezTo>
                    <a:pt x="403906" y="730018"/>
                    <a:pt x="351339" y="678988"/>
                    <a:pt x="353798" y="624884"/>
                  </a:cubicBezTo>
                  <a:cubicBezTo>
                    <a:pt x="356873" y="560790"/>
                    <a:pt x="400371" y="516523"/>
                    <a:pt x="462314" y="515908"/>
                  </a:cubicBezTo>
                  <a:cubicBezTo>
                    <a:pt x="475187" y="515793"/>
                    <a:pt x="488626" y="518204"/>
                    <a:pt x="501468" y="523166"/>
                  </a:cubicBezTo>
                  <a:close/>
                  <a:moveTo>
                    <a:pt x="777716" y="659468"/>
                  </a:moveTo>
                  <a:cubicBezTo>
                    <a:pt x="779868" y="662542"/>
                    <a:pt x="782481" y="665462"/>
                    <a:pt x="784018" y="668844"/>
                  </a:cubicBezTo>
                  <a:cubicBezTo>
                    <a:pt x="809379" y="724331"/>
                    <a:pt x="834894" y="779664"/>
                    <a:pt x="859487" y="835459"/>
                  </a:cubicBezTo>
                  <a:cubicBezTo>
                    <a:pt x="861485" y="839916"/>
                    <a:pt x="857489" y="847140"/>
                    <a:pt x="856105" y="852981"/>
                  </a:cubicBezTo>
                  <a:cubicBezTo>
                    <a:pt x="852262" y="849446"/>
                    <a:pt x="847037" y="846526"/>
                    <a:pt x="844885" y="842068"/>
                  </a:cubicBezTo>
                  <a:cubicBezTo>
                    <a:pt x="819985" y="789501"/>
                    <a:pt x="795084" y="736781"/>
                    <a:pt x="771260" y="683753"/>
                  </a:cubicBezTo>
                  <a:cubicBezTo>
                    <a:pt x="768186" y="677297"/>
                    <a:pt x="770799" y="668229"/>
                    <a:pt x="770799" y="660390"/>
                  </a:cubicBezTo>
                  <a:cubicBezTo>
                    <a:pt x="773105" y="660082"/>
                    <a:pt x="775410" y="659775"/>
                    <a:pt x="777716" y="659468"/>
                  </a:cubicBezTo>
                  <a:close/>
                  <a:moveTo>
                    <a:pt x="327669" y="407854"/>
                  </a:moveTo>
                  <a:cubicBezTo>
                    <a:pt x="337659" y="418152"/>
                    <a:pt x="348726" y="427836"/>
                    <a:pt x="357026" y="439363"/>
                  </a:cubicBezTo>
                  <a:cubicBezTo>
                    <a:pt x="360408" y="444128"/>
                    <a:pt x="357487" y="453197"/>
                    <a:pt x="357487" y="460421"/>
                  </a:cubicBezTo>
                  <a:cubicBezTo>
                    <a:pt x="351647" y="457039"/>
                    <a:pt x="343808" y="455041"/>
                    <a:pt x="340580" y="450123"/>
                  </a:cubicBezTo>
                  <a:cubicBezTo>
                    <a:pt x="332741" y="438287"/>
                    <a:pt x="326900" y="424915"/>
                    <a:pt x="320291" y="412158"/>
                  </a:cubicBezTo>
                  <a:cubicBezTo>
                    <a:pt x="322750" y="410774"/>
                    <a:pt x="325209" y="409237"/>
                    <a:pt x="327669" y="407854"/>
                  </a:cubicBezTo>
                  <a:close/>
                  <a:moveTo>
                    <a:pt x="811377" y="646557"/>
                  </a:moveTo>
                  <a:cubicBezTo>
                    <a:pt x="815220" y="649631"/>
                    <a:pt x="820599" y="652090"/>
                    <a:pt x="822444" y="656086"/>
                  </a:cubicBezTo>
                  <a:cubicBezTo>
                    <a:pt x="843348" y="701583"/>
                    <a:pt x="863790" y="747233"/>
                    <a:pt x="884233" y="793037"/>
                  </a:cubicBezTo>
                  <a:cubicBezTo>
                    <a:pt x="887922" y="801337"/>
                    <a:pt x="891457" y="809637"/>
                    <a:pt x="893763" y="818398"/>
                  </a:cubicBezTo>
                  <a:cubicBezTo>
                    <a:pt x="895146" y="824085"/>
                    <a:pt x="894070" y="830387"/>
                    <a:pt x="894070" y="836381"/>
                  </a:cubicBezTo>
                  <a:cubicBezTo>
                    <a:pt x="891918" y="836074"/>
                    <a:pt x="889920" y="835920"/>
                    <a:pt x="887768" y="835613"/>
                  </a:cubicBezTo>
                  <a:cubicBezTo>
                    <a:pt x="861331" y="778742"/>
                    <a:pt x="834740" y="721872"/>
                    <a:pt x="809071" y="664694"/>
                  </a:cubicBezTo>
                  <a:cubicBezTo>
                    <a:pt x="806766" y="659929"/>
                    <a:pt x="810455" y="652551"/>
                    <a:pt x="811377" y="646557"/>
                  </a:cubicBezTo>
                  <a:close/>
                  <a:moveTo>
                    <a:pt x="558821" y="501499"/>
                  </a:moveTo>
                  <a:cubicBezTo>
                    <a:pt x="569561" y="509837"/>
                    <a:pt x="578899" y="519982"/>
                    <a:pt x="587276" y="530664"/>
                  </a:cubicBezTo>
                  <a:cubicBezTo>
                    <a:pt x="610178" y="559560"/>
                    <a:pt x="620783" y="594297"/>
                    <a:pt x="623857" y="636566"/>
                  </a:cubicBezTo>
                  <a:cubicBezTo>
                    <a:pt x="621552" y="645481"/>
                    <a:pt x="619246" y="659314"/>
                    <a:pt x="613867" y="671918"/>
                  </a:cubicBezTo>
                  <a:cubicBezTo>
                    <a:pt x="611561" y="677297"/>
                    <a:pt x="603261" y="680218"/>
                    <a:pt x="597728" y="684214"/>
                  </a:cubicBezTo>
                  <a:cubicBezTo>
                    <a:pt x="595883" y="678988"/>
                    <a:pt x="592502" y="673608"/>
                    <a:pt x="592502" y="668382"/>
                  </a:cubicBezTo>
                  <a:cubicBezTo>
                    <a:pt x="592502" y="661312"/>
                    <a:pt x="595268" y="654395"/>
                    <a:pt x="596344" y="647171"/>
                  </a:cubicBezTo>
                  <a:cubicBezTo>
                    <a:pt x="597728" y="637642"/>
                    <a:pt x="600802" y="627497"/>
                    <a:pt x="598957" y="618582"/>
                  </a:cubicBezTo>
                  <a:cubicBezTo>
                    <a:pt x="590965" y="581693"/>
                    <a:pt x="576363" y="548032"/>
                    <a:pt x="544238" y="524976"/>
                  </a:cubicBezTo>
                  <a:cubicBezTo>
                    <a:pt x="535016" y="518367"/>
                    <a:pt x="524410" y="513295"/>
                    <a:pt x="515496" y="506378"/>
                  </a:cubicBezTo>
                  <a:cubicBezTo>
                    <a:pt x="509501" y="501767"/>
                    <a:pt x="505197" y="494850"/>
                    <a:pt x="499971" y="489010"/>
                  </a:cubicBezTo>
                  <a:cubicBezTo>
                    <a:pt x="507349" y="486858"/>
                    <a:pt x="515496" y="481632"/>
                    <a:pt x="521951" y="483169"/>
                  </a:cubicBezTo>
                  <a:cubicBezTo>
                    <a:pt x="535938" y="486628"/>
                    <a:pt x="548081" y="493160"/>
                    <a:pt x="558821" y="501499"/>
                  </a:cubicBezTo>
                  <a:close/>
                  <a:moveTo>
                    <a:pt x="369041" y="395838"/>
                  </a:moveTo>
                  <a:cubicBezTo>
                    <a:pt x="385923" y="401466"/>
                    <a:pt x="402523" y="418614"/>
                    <a:pt x="401140" y="431524"/>
                  </a:cubicBezTo>
                  <a:cubicBezTo>
                    <a:pt x="400832" y="433676"/>
                    <a:pt x="397758" y="437673"/>
                    <a:pt x="396221" y="437673"/>
                  </a:cubicBezTo>
                  <a:cubicBezTo>
                    <a:pt x="392378" y="437673"/>
                    <a:pt x="387152" y="436750"/>
                    <a:pt x="385000" y="434137"/>
                  </a:cubicBezTo>
                  <a:cubicBezTo>
                    <a:pt x="374241" y="421995"/>
                    <a:pt x="364404" y="409084"/>
                    <a:pt x="352722" y="394635"/>
                  </a:cubicBezTo>
                  <a:cubicBezTo>
                    <a:pt x="357756" y="393367"/>
                    <a:pt x="363414" y="393963"/>
                    <a:pt x="369041" y="395838"/>
                  </a:cubicBezTo>
                  <a:close/>
                  <a:moveTo>
                    <a:pt x="843194" y="629034"/>
                  </a:moveTo>
                  <a:cubicBezTo>
                    <a:pt x="868401" y="639025"/>
                    <a:pt x="917894" y="753996"/>
                    <a:pt x="925426" y="810098"/>
                  </a:cubicBezTo>
                  <a:cubicBezTo>
                    <a:pt x="915435" y="806870"/>
                    <a:pt x="903139" y="778742"/>
                    <a:pt x="883772" y="722640"/>
                  </a:cubicBezTo>
                  <a:cubicBezTo>
                    <a:pt x="873166" y="691899"/>
                    <a:pt x="850726" y="665616"/>
                    <a:pt x="843194" y="629034"/>
                  </a:cubicBezTo>
                  <a:close/>
                  <a:moveTo>
                    <a:pt x="883157" y="625499"/>
                  </a:moveTo>
                  <a:cubicBezTo>
                    <a:pt x="905598" y="637181"/>
                    <a:pt x="942333" y="728481"/>
                    <a:pt x="933265" y="747233"/>
                  </a:cubicBezTo>
                  <a:cubicBezTo>
                    <a:pt x="916050" y="705271"/>
                    <a:pt x="899603" y="665308"/>
                    <a:pt x="883157" y="625499"/>
                  </a:cubicBezTo>
                  <a:close/>
                  <a:moveTo>
                    <a:pt x="415434" y="373424"/>
                  </a:moveTo>
                  <a:cubicBezTo>
                    <a:pt x="424964" y="381878"/>
                    <a:pt x="434186" y="390793"/>
                    <a:pt x="442332" y="400784"/>
                  </a:cubicBezTo>
                  <a:cubicBezTo>
                    <a:pt x="445099" y="404165"/>
                    <a:pt x="445560" y="411235"/>
                    <a:pt x="444177" y="415693"/>
                  </a:cubicBezTo>
                  <a:cubicBezTo>
                    <a:pt x="442947" y="419382"/>
                    <a:pt x="437414" y="421687"/>
                    <a:pt x="433725" y="424608"/>
                  </a:cubicBezTo>
                  <a:cubicBezTo>
                    <a:pt x="429882" y="422763"/>
                    <a:pt x="426193" y="422148"/>
                    <a:pt x="424810" y="419997"/>
                  </a:cubicBezTo>
                  <a:cubicBezTo>
                    <a:pt x="416817" y="408008"/>
                    <a:pt x="408978" y="395865"/>
                    <a:pt x="402215" y="383261"/>
                  </a:cubicBezTo>
                  <a:cubicBezTo>
                    <a:pt x="400371" y="379880"/>
                    <a:pt x="402369" y="374654"/>
                    <a:pt x="402676" y="370196"/>
                  </a:cubicBezTo>
                  <a:cubicBezTo>
                    <a:pt x="406980" y="371272"/>
                    <a:pt x="412514" y="370811"/>
                    <a:pt x="415434" y="373424"/>
                  </a:cubicBezTo>
                  <a:close/>
                  <a:moveTo>
                    <a:pt x="607411" y="449008"/>
                  </a:moveTo>
                  <a:cubicBezTo>
                    <a:pt x="615557" y="452851"/>
                    <a:pt x="622243" y="459421"/>
                    <a:pt x="628315" y="465032"/>
                  </a:cubicBezTo>
                  <a:cubicBezTo>
                    <a:pt x="663513" y="497310"/>
                    <a:pt x="686723" y="537580"/>
                    <a:pt x="695484" y="585075"/>
                  </a:cubicBezTo>
                  <a:cubicBezTo>
                    <a:pt x="696252" y="589071"/>
                    <a:pt x="693024" y="593682"/>
                    <a:pt x="691795" y="597986"/>
                  </a:cubicBezTo>
                  <a:cubicBezTo>
                    <a:pt x="689950" y="598447"/>
                    <a:pt x="688260" y="598908"/>
                    <a:pt x="686415" y="599523"/>
                  </a:cubicBezTo>
                  <a:cubicBezTo>
                    <a:pt x="680882" y="589532"/>
                    <a:pt x="673658" y="580003"/>
                    <a:pt x="670123" y="569397"/>
                  </a:cubicBezTo>
                  <a:cubicBezTo>
                    <a:pt x="656135" y="526052"/>
                    <a:pt x="634309" y="488856"/>
                    <a:pt x="593424" y="465493"/>
                  </a:cubicBezTo>
                  <a:cubicBezTo>
                    <a:pt x="587583" y="462112"/>
                    <a:pt x="583740" y="455656"/>
                    <a:pt x="577746" y="449354"/>
                  </a:cubicBezTo>
                  <a:cubicBezTo>
                    <a:pt x="589658" y="444051"/>
                    <a:pt x="599264" y="445165"/>
                    <a:pt x="607411" y="449008"/>
                  </a:cubicBezTo>
                  <a:close/>
                  <a:moveTo>
                    <a:pt x="473073" y="353443"/>
                  </a:moveTo>
                  <a:cubicBezTo>
                    <a:pt x="483064" y="362819"/>
                    <a:pt x="495514" y="369582"/>
                    <a:pt x="506735" y="377574"/>
                  </a:cubicBezTo>
                  <a:cubicBezTo>
                    <a:pt x="486599" y="409545"/>
                    <a:pt x="474764" y="405856"/>
                    <a:pt x="438797" y="357132"/>
                  </a:cubicBezTo>
                  <a:cubicBezTo>
                    <a:pt x="449864" y="343759"/>
                    <a:pt x="459701" y="340993"/>
                    <a:pt x="473073" y="353443"/>
                  </a:cubicBezTo>
                  <a:close/>
                  <a:moveTo>
                    <a:pt x="428499" y="320243"/>
                  </a:moveTo>
                  <a:cubicBezTo>
                    <a:pt x="354874" y="368352"/>
                    <a:pt x="279713" y="404472"/>
                    <a:pt x="203014" y="437519"/>
                  </a:cubicBezTo>
                  <a:cubicBezTo>
                    <a:pt x="200709" y="436443"/>
                    <a:pt x="198557" y="435367"/>
                    <a:pt x="196251" y="434291"/>
                  </a:cubicBezTo>
                  <a:cubicBezTo>
                    <a:pt x="202092" y="408776"/>
                    <a:pt x="208087" y="383569"/>
                    <a:pt x="213927" y="358207"/>
                  </a:cubicBezTo>
                  <a:cubicBezTo>
                    <a:pt x="215311" y="352367"/>
                    <a:pt x="215618" y="346065"/>
                    <a:pt x="217770" y="340532"/>
                  </a:cubicBezTo>
                  <a:cubicBezTo>
                    <a:pt x="230681" y="307178"/>
                    <a:pt x="242516" y="298724"/>
                    <a:pt x="279867" y="300107"/>
                  </a:cubicBezTo>
                  <a:cubicBezTo>
                    <a:pt x="313220" y="301337"/>
                    <a:pt x="346574" y="304104"/>
                    <a:pt x="379775" y="307639"/>
                  </a:cubicBezTo>
                  <a:cubicBezTo>
                    <a:pt x="394223" y="309176"/>
                    <a:pt x="408210" y="314863"/>
                    <a:pt x="428499" y="320243"/>
                  </a:cubicBezTo>
                  <a:close/>
                  <a:moveTo>
                    <a:pt x="685954" y="436750"/>
                  </a:moveTo>
                  <a:cubicBezTo>
                    <a:pt x="698404" y="449047"/>
                    <a:pt x="709471" y="462880"/>
                    <a:pt x="719154" y="477482"/>
                  </a:cubicBezTo>
                  <a:cubicBezTo>
                    <a:pt x="722997" y="483323"/>
                    <a:pt x="722228" y="492545"/>
                    <a:pt x="721921" y="500230"/>
                  </a:cubicBezTo>
                  <a:cubicBezTo>
                    <a:pt x="721921" y="501767"/>
                    <a:pt x="711469" y="505149"/>
                    <a:pt x="710701" y="504226"/>
                  </a:cubicBezTo>
                  <a:cubicBezTo>
                    <a:pt x="694100" y="481478"/>
                    <a:pt x="678269" y="458423"/>
                    <a:pt x="662284" y="435213"/>
                  </a:cubicBezTo>
                  <a:cubicBezTo>
                    <a:pt x="662437" y="433523"/>
                    <a:pt x="662745" y="431524"/>
                    <a:pt x="663052" y="429680"/>
                  </a:cubicBezTo>
                  <a:cubicBezTo>
                    <a:pt x="670891" y="431832"/>
                    <a:pt x="680882" y="431832"/>
                    <a:pt x="685954" y="436750"/>
                  </a:cubicBezTo>
                  <a:close/>
                  <a:moveTo>
                    <a:pt x="1006178" y="599004"/>
                  </a:moveTo>
                  <a:cubicBezTo>
                    <a:pt x="1017072" y="603712"/>
                    <a:pt x="1027178" y="610436"/>
                    <a:pt x="1036862" y="618121"/>
                  </a:cubicBezTo>
                  <a:cubicBezTo>
                    <a:pt x="1089275" y="659160"/>
                    <a:pt x="1114636" y="719105"/>
                    <a:pt x="1144609" y="775207"/>
                  </a:cubicBezTo>
                  <a:cubicBezTo>
                    <a:pt x="1190720" y="861281"/>
                    <a:pt x="1234987" y="948431"/>
                    <a:pt x="1278639" y="1035735"/>
                  </a:cubicBezTo>
                  <a:cubicBezTo>
                    <a:pt x="1308765" y="1096141"/>
                    <a:pt x="1337047" y="1157469"/>
                    <a:pt x="1364867" y="1218951"/>
                  </a:cubicBezTo>
                  <a:cubicBezTo>
                    <a:pt x="1374397" y="1239855"/>
                    <a:pt x="1382082" y="1262449"/>
                    <a:pt x="1375473" y="1285966"/>
                  </a:cubicBezTo>
                  <a:cubicBezTo>
                    <a:pt x="1373321" y="1293497"/>
                    <a:pt x="1365482" y="1305333"/>
                    <a:pt x="1360564" y="1305179"/>
                  </a:cubicBezTo>
                  <a:cubicBezTo>
                    <a:pt x="1350419" y="1304718"/>
                    <a:pt x="1335510" y="1300414"/>
                    <a:pt x="1331206" y="1292882"/>
                  </a:cubicBezTo>
                  <a:cubicBezTo>
                    <a:pt x="1290936" y="1222793"/>
                    <a:pt x="1254507" y="1150399"/>
                    <a:pt x="1213007" y="1081078"/>
                  </a:cubicBezTo>
                  <a:cubicBezTo>
                    <a:pt x="1188876" y="1040654"/>
                    <a:pt x="1163053" y="1000076"/>
                    <a:pt x="1126779" y="968259"/>
                  </a:cubicBezTo>
                  <a:cubicBezTo>
                    <a:pt x="1106183" y="950122"/>
                    <a:pt x="1076364" y="948739"/>
                    <a:pt x="1049466" y="957039"/>
                  </a:cubicBezTo>
                  <a:cubicBezTo>
                    <a:pt x="1043778" y="958730"/>
                    <a:pt x="1032865" y="958730"/>
                    <a:pt x="1031175" y="955656"/>
                  </a:cubicBezTo>
                  <a:cubicBezTo>
                    <a:pt x="1026717" y="947509"/>
                    <a:pt x="1028716" y="939363"/>
                    <a:pt x="1040551" y="936904"/>
                  </a:cubicBezTo>
                  <a:cubicBezTo>
                    <a:pt x="1052693" y="934444"/>
                    <a:pt x="1064682" y="930602"/>
                    <a:pt x="1076671" y="927374"/>
                  </a:cubicBezTo>
                  <a:cubicBezTo>
                    <a:pt x="1114944" y="927989"/>
                    <a:pt x="1141996" y="948278"/>
                    <a:pt x="1162592" y="975483"/>
                  </a:cubicBezTo>
                  <a:cubicBezTo>
                    <a:pt x="1191181" y="1013448"/>
                    <a:pt x="1218387" y="1052797"/>
                    <a:pt x="1242518" y="1093682"/>
                  </a:cubicBezTo>
                  <a:cubicBezTo>
                    <a:pt x="1277409" y="1152551"/>
                    <a:pt x="1308919" y="1213264"/>
                    <a:pt x="1342273" y="1273055"/>
                  </a:cubicBezTo>
                  <a:cubicBezTo>
                    <a:pt x="1344732" y="1277666"/>
                    <a:pt x="1350573" y="1280432"/>
                    <a:pt x="1354723" y="1283968"/>
                  </a:cubicBezTo>
                  <a:cubicBezTo>
                    <a:pt x="1356721" y="1278127"/>
                    <a:pt x="1361640" y="1271364"/>
                    <a:pt x="1360103" y="1266753"/>
                  </a:cubicBezTo>
                  <a:cubicBezTo>
                    <a:pt x="1353493" y="1246310"/>
                    <a:pt x="1345962" y="1226175"/>
                    <a:pt x="1337201" y="1206654"/>
                  </a:cubicBezTo>
                  <a:cubicBezTo>
                    <a:pt x="1309534" y="1145173"/>
                    <a:pt x="1282789" y="1083230"/>
                    <a:pt x="1252817" y="1022824"/>
                  </a:cubicBezTo>
                  <a:cubicBezTo>
                    <a:pt x="1217926" y="952428"/>
                    <a:pt x="1179961" y="883415"/>
                    <a:pt x="1143072" y="814094"/>
                  </a:cubicBezTo>
                  <a:cubicBezTo>
                    <a:pt x="1123397" y="777051"/>
                    <a:pt x="1103416" y="740009"/>
                    <a:pt x="1082666" y="703427"/>
                  </a:cubicBezTo>
                  <a:cubicBezTo>
                    <a:pt x="1062377" y="667768"/>
                    <a:pt x="1038553" y="634721"/>
                    <a:pt x="998128" y="619197"/>
                  </a:cubicBezTo>
                  <a:cubicBezTo>
                    <a:pt x="989982" y="616123"/>
                    <a:pt x="979991" y="617660"/>
                    <a:pt x="971691" y="614586"/>
                  </a:cubicBezTo>
                  <a:cubicBezTo>
                    <a:pt x="964774" y="611973"/>
                    <a:pt x="954783" y="606593"/>
                    <a:pt x="953861" y="601214"/>
                  </a:cubicBezTo>
                  <a:cubicBezTo>
                    <a:pt x="951709" y="588149"/>
                    <a:pt x="963545" y="592145"/>
                    <a:pt x="970769" y="591991"/>
                  </a:cubicBezTo>
                  <a:cubicBezTo>
                    <a:pt x="983603" y="591607"/>
                    <a:pt x="995284" y="594297"/>
                    <a:pt x="1006178" y="599004"/>
                  </a:cubicBezTo>
                  <a:close/>
                  <a:moveTo>
                    <a:pt x="550233" y="355287"/>
                  </a:moveTo>
                  <a:cubicBezTo>
                    <a:pt x="536246" y="367430"/>
                    <a:pt x="514881" y="363587"/>
                    <a:pt x="507811" y="349908"/>
                  </a:cubicBezTo>
                  <a:cubicBezTo>
                    <a:pt x="506735" y="347602"/>
                    <a:pt x="505812" y="342991"/>
                    <a:pt x="507042" y="341761"/>
                  </a:cubicBezTo>
                  <a:cubicBezTo>
                    <a:pt x="509347" y="339609"/>
                    <a:pt x="514112" y="337457"/>
                    <a:pt x="516418" y="338533"/>
                  </a:cubicBezTo>
                  <a:cubicBezTo>
                    <a:pt x="527331" y="343298"/>
                    <a:pt x="537937" y="348985"/>
                    <a:pt x="550233" y="355287"/>
                  </a:cubicBezTo>
                  <a:close/>
                  <a:moveTo>
                    <a:pt x="68523" y="4073"/>
                  </a:moveTo>
                  <a:cubicBezTo>
                    <a:pt x="56995" y="-1768"/>
                    <a:pt x="39626" y="-538"/>
                    <a:pt x="26254" y="2844"/>
                  </a:cubicBezTo>
                  <a:cubicBezTo>
                    <a:pt x="12113" y="6532"/>
                    <a:pt x="-2181" y="36197"/>
                    <a:pt x="278" y="48340"/>
                  </a:cubicBezTo>
                  <a:cubicBezTo>
                    <a:pt x="4274" y="67707"/>
                    <a:pt x="28098" y="94144"/>
                    <a:pt x="45313" y="91684"/>
                  </a:cubicBezTo>
                  <a:cubicBezTo>
                    <a:pt x="68830" y="88303"/>
                    <a:pt x="74978" y="105672"/>
                    <a:pt x="83125" y="118736"/>
                  </a:cubicBezTo>
                  <a:cubicBezTo>
                    <a:pt x="114173" y="168383"/>
                    <a:pt x="143838" y="218952"/>
                    <a:pt x="173349" y="269520"/>
                  </a:cubicBezTo>
                  <a:cubicBezTo>
                    <a:pt x="181496" y="283354"/>
                    <a:pt x="193177" y="299339"/>
                    <a:pt x="192101" y="313480"/>
                  </a:cubicBezTo>
                  <a:cubicBezTo>
                    <a:pt x="190564" y="335459"/>
                    <a:pt x="178883" y="356517"/>
                    <a:pt x="172581" y="378343"/>
                  </a:cubicBezTo>
                  <a:cubicBezTo>
                    <a:pt x="165971" y="401552"/>
                    <a:pt x="159823" y="424915"/>
                    <a:pt x="154905" y="448432"/>
                  </a:cubicBezTo>
                  <a:cubicBezTo>
                    <a:pt x="150908" y="467799"/>
                    <a:pt x="149371" y="487780"/>
                    <a:pt x="146451" y="507454"/>
                  </a:cubicBezTo>
                  <a:cubicBezTo>
                    <a:pt x="141994" y="537734"/>
                    <a:pt x="135384" y="567860"/>
                    <a:pt x="133386" y="598447"/>
                  </a:cubicBezTo>
                  <a:cubicBezTo>
                    <a:pt x="130927" y="636105"/>
                    <a:pt x="127699" y="673762"/>
                    <a:pt x="137997" y="711573"/>
                  </a:cubicBezTo>
                  <a:cubicBezTo>
                    <a:pt x="146605" y="743236"/>
                    <a:pt x="145529" y="777973"/>
                    <a:pt x="155827" y="808868"/>
                  </a:cubicBezTo>
                  <a:cubicBezTo>
                    <a:pt x="171505" y="855748"/>
                    <a:pt x="193177" y="900476"/>
                    <a:pt x="212851" y="945972"/>
                  </a:cubicBezTo>
                  <a:cubicBezTo>
                    <a:pt x="217924" y="957500"/>
                    <a:pt x="219461" y="966876"/>
                    <a:pt x="212390" y="978557"/>
                  </a:cubicBezTo>
                  <a:cubicBezTo>
                    <a:pt x="200401" y="998385"/>
                    <a:pt x="190410" y="1019443"/>
                    <a:pt x="179497" y="1040039"/>
                  </a:cubicBezTo>
                  <a:cubicBezTo>
                    <a:pt x="160131" y="1076006"/>
                    <a:pt x="155981" y="1115969"/>
                    <a:pt x="163512" y="1153934"/>
                  </a:cubicBezTo>
                  <a:cubicBezTo>
                    <a:pt x="169660" y="1184675"/>
                    <a:pt x="187029" y="1213878"/>
                    <a:pt x="202553" y="1242006"/>
                  </a:cubicBezTo>
                  <a:cubicBezTo>
                    <a:pt x="220075" y="1273823"/>
                    <a:pt x="241287" y="1303642"/>
                    <a:pt x="260654" y="1334383"/>
                  </a:cubicBezTo>
                  <a:cubicBezTo>
                    <a:pt x="281096" y="1366814"/>
                    <a:pt x="300924" y="1399707"/>
                    <a:pt x="321674" y="1431985"/>
                  </a:cubicBezTo>
                  <a:cubicBezTo>
                    <a:pt x="348111" y="1473024"/>
                    <a:pt x="374395" y="1514063"/>
                    <a:pt x="402215" y="1554179"/>
                  </a:cubicBezTo>
                  <a:cubicBezTo>
                    <a:pt x="426501" y="1589224"/>
                    <a:pt x="450940" y="1624576"/>
                    <a:pt x="478914" y="1656700"/>
                  </a:cubicBezTo>
                  <a:cubicBezTo>
                    <a:pt x="507811" y="1690054"/>
                    <a:pt x="540242" y="1720487"/>
                    <a:pt x="572674" y="1750613"/>
                  </a:cubicBezTo>
                  <a:cubicBezTo>
                    <a:pt x="586354" y="1763371"/>
                    <a:pt x="603107" y="1773054"/>
                    <a:pt x="619708" y="1781969"/>
                  </a:cubicBezTo>
                  <a:cubicBezTo>
                    <a:pt x="633694" y="1789500"/>
                    <a:pt x="658287" y="1782430"/>
                    <a:pt x="669662" y="1770902"/>
                  </a:cubicBezTo>
                  <a:cubicBezTo>
                    <a:pt x="692871" y="1747232"/>
                    <a:pt x="690104" y="1716798"/>
                    <a:pt x="681497" y="1691437"/>
                  </a:cubicBezTo>
                  <a:cubicBezTo>
                    <a:pt x="662437" y="1635182"/>
                    <a:pt x="636769" y="1581232"/>
                    <a:pt x="614481" y="1526052"/>
                  </a:cubicBezTo>
                  <a:cubicBezTo>
                    <a:pt x="589120" y="1463340"/>
                    <a:pt x="564220" y="1400475"/>
                    <a:pt x="539781" y="1337457"/>
                  </a:cubicBezTo>
                  <a:cubicBezTo>
                    <a:pt x="537629" y="1331770"/>
                    <a:pt x="536861" y="1321779"/>
                    <a:pt x="540242" y="1318244"/>
                  </a:cubicBezTo>
                  <a:cubicBezTo>
                    <a:pt x="555766" y="1301490"/>
                    <a:pt x="572828" y="1285966"/>
                    <a:pt x="589889" y="1270595"/>
                  </a:cubicBezTo>
                  <a:cubicBezTo>
                    <a:pt x="591887" y="1268905"/>
                    <a:pt x="597881" y="1270442"/>
                    <a:pt x="601417" y="1271979"/>
                  </a:cubicBezTo>
                  <a:cubicBezTo>
                    <a:pt x="627393" y="1283660"/>
                    <a:pt x="653522" y="1295342"/>
                    <a:pt x="679191" y="1307638"/>
                  </a:cubicBezTo>
                  <a:cubicBezTo>
                    <a:pt x="706243" y="1320549"/>
                    <a:pt x="736984" y="1332231"/>
                    <a:pt x="744208" y="1364509"/>
                  </a:cubicBezTo>
                  <a:cubicBezTo>
                    <a:pt x="750510" y="1392944"/>
                    <a:pt x="770338" y="1404779"/>
                    <a:pt x="792318" y="1419074"/>
                  </a:cubicBezTo>
                  <a:cubicBezTo>
                    <a:pt x="792318" y="1423377"/>
                    <a:pt x="793086" y="1429064"/>
                    <a:pt x="792164" y="1434290"/>
                  </a:cubicBezTo>
                  <a:cubicBezTo>
                    <a:pt x="785862" y="1468105"/>
                    <a:pt x="799081" y="1493313"/>
                    <a:pt x="825672" y="1513294"/>
                  </a:cubicBezTo>
                  <a:cubicBezTo>
                    <a:pt x="831512" y="1517598"/>
                    <a:pt x="837353" y="1522824"/>
                    <a:pt x="841042" y="1528972"/>
                  </a:cubicBezTo>
                  <a:cubicBezTo>
                    <a:pt x="843348" y="1532968"/>
                    <a:pt x="844116" y="1540654"/>
                    <a:pt x="841811" y="1544189"/>
                  </a:cubicBezTo>
                  <a:cubicBezTo>
                    <a:pt x="821983" y="1575237"/>
                    <a:pt x="800310" y="1605824"/>
                    <a:pt x="815220" y="1645480"/>
                  </a:cubicBezTo>
                  <a:cubicBezTo>
                    <a:pt x="821522" y="1662233"/>
                    <a:pt x="827670" y="1680524"/>
                    <a:pt x="839044" y="1693589"/>
                  </a:cubicBezTo>
                  <a:cubicBezTo>
                    <a:pt x="868863" y="1727250"/>
                    <a:pt x="907750" y="1746463"/>
                    <a:pt x="952632" y="1752919"/>
                  </a:cubicBezTo>
                  <a:cubicBezTo>
                    <a:pt x="958165" y="1753688"/>
                    <a:pt x="963237" y="1759221"/>
                    <a:pt x="966619" y="1761373"/>
                  </a:cubicBezTo>
                  <a:cubicBezTo>
                    <a:pt x="948635" y="1785197"/>
                    <a:pt x="929883" y="1805639"/>
                    <a:pt x="916204" y="1829156"/>
                  </a:cubicBezTo>
                  <a:cubicBezTo>
                    <a:pt x="900987" y="1855286"/>
                    <a:pt x="897759" y="1885412"/>
                    <a:pt x="899450" y="1915999"/>
                  </a:cubicBezTo>
                  <a:cubicBezTo>
                    <a:pt x="901294" y="1951351"/>
                    <a:pt x="912207" y="1982707"/>
                    <a:pt x="937261" y="2007607"/>
                  </a:cubicBezTo>
                  <a:cubicBezTo>
                    <a:pt x="966004" y="2036350"/>
                    <a:pt x="996745" y="2063248"/>
                    <a:pt x="1025949" y="2091529"/>
                  </a:cubicBezTo>
                  <a:cubicBezTo>
                    <a:pt x="1028562" y="2094142"/>
                    <a:pt x="1029023" y="2101366"/>
                    <a:pt x="1027639" y="2105363"/>
                  </a:cubicBezTo>
                  <a:cubicBezTo>
                    <a:pt x="1021338" y="2124268"/>
                    <a:pt x="1010117" y="2142252"/>
                    <a:pt x="1007812" y="2161465"/>
                  </a:cubicBezTo>
                  <a:cubicBezTo>
                    <a:pt x="1003200" y="2200198"/>
                    <a:pt x="1016265" y="2233859"/>
                    <a:pt x="1050849" y="2255993"/>
                  </a:cubicBezTo>
                  <a:cubicBezTo>
                    <a:pt x="1066527" y="2265983"/>
                    <a:pt x="1082973" y="2274898"/>
                    <a:pt x="1100342" y="2285043"/>
                  </a:cubicBezTo>
                  <a:cubicBezTo>
                    <a:pt x="1094655" y="2293804"/>
                    <a:pt x="1090658" y="2301489"/>
                    <a:pt x="1085279" y="2307791"/>
                  </a:cubicBezTo>
                  <a:cubicBezTo>
                    <a:pt x="1061454" y="2335919"/>
                    <a:pt x="1045162" y="2366967"/>
                    <a:pt x="1045930" y="2404932"/>
                  </a:cubicBezTo>
                  <a:cubicBezTo>
                    <a:pt x="1046238" y="2418458"/>
                    <a:pt x="1045930" y="2431984"/>
                    <a:pt x="1045930" y="2445510"/>
                  </a:cubicBezTo>
                  <a:cubicBezTo>
                    <a:pt x="1045930" y="2456577"/>
                    <a:pt x="1046853" y="2467797"/>
                    <a:pt x="1045777" y="2478710"/>
                  </a:cubicBezTo>
                  <a:cubicBezTo>
                    <a:pt x="1045316" y="2482706"/>
                    <a:pt x="1041166" y="2487779"/>
                    <a:pt x="1037169" y="2489930"/>
                  </a:cubicBezTo>
                  <a:cubicBezTo>
                    <a:pt x="1030406" y="2493619"/>
                    <a:pt x="1022414" y="2495156"/>
                    <a:pt x="1015189" y="2498077"/>
                  </a:cubicBezTo>
                  <a:cubicBezTo>
                    <a:pt x="974150" y="2514984"/>
                    <a:pt x="938030" y="2538655"/>
                    <a:pt x="916665" y="2578771"/>
                  </a:cubicBezTo>
                  <a:cubicBezTo>
                    <a:pt x="896222" y="2617197"/>
                    <a:pt x="887307" y="2659312"/>
                    <a:pt x="885002" y="2702503"/>
                  </a:cubicBezTo>
                  <a:cubicBezTo>
                    <a:pt x="884233" y="2716951"/>
                    <a:pt x="882081" y="2728325"/>
                    <a:pt x="870553" y="2738009"/>
                  </a:cubicBezTo>
                  <a:cubicBezTo>
                    <a:pt x="851340" y="2754148"/>
                    <a:pt x="833664" y="2771824"/>
                    <a:pt x="814297" y="2787655"/>
                  </a:cubicBezTo>
                  <a:cubicBezTo>
                    <a:pt x="785862" y="2811326"/>
                    <a:pt x="786938" y="2846678"/>
                    <a:pt x="777101" y="2877572"/>
                  </a:cubicBezTo>
                  <a:cubicBezTo>
                    <a:pt x="776333" y="2879878"/>
                    <a:pt x="778946" y="2883259"/>
                    <a:pt x="779714" y="2886180"/>
                  </a:cubicBezTo>
                  <a:cubicBezTo>
                    <a:pt x="781405" y="2893096"/>
                    <a:pt x="782942" y="2900167"/>
                    <a:pt x="784325" y="2907237"/>
                  </a:cubicBezTo>
                  <a:cubicBezTo>
                    <a:pt x="786631" y="2918150"/>
                    <a:pt x="789858" y="2929217"/>
                    <a:pt x="790781" y="2940284"/>
                  </a:cubicBezTo>
                  <a:cubicBezTo>
                    <a:pt x="791396" y="2947508"/>
                    <a:pt x="790473" y="2956423"/>
                    <a:pt x="786631" y="2962263"/>
                  </a:cubicBezTo>
                  <a:cubicBezTo>
                    <a:pt x="781097" y="2970871"/>
                    <a:pt x="772644" y="2977634"/>
                    <a:pt x="765266" y="2985011"/>
                  </a:cubicBezTo>
                  <a:cubicBezTo>
                    <a:pt x="744823" y="3005761"/>
                    <a:pt x="729760" y="3030200"/>
                    <a:pt x="723304" y="3058175"/>
                  </a:cubicBezTo>
                  <a:cubicBezTo>
                    <a:pt x="709163" y="3118888"/>
                    <a:pt x="739443" y="3182214"/>
                    <a:pt x="795084" y="3213416"/>
                  </a:cubicBezTo>
                  <a:cubicBezTo>
                    <a:pt x="804768" y="3218949"/>
                    <a:pt x="810609" y="3224329"/>
                    <a:pt x="802923" y="3238162"/>
                  </a:cubicBezTo>
                  <a:cubicBezTo>
                    <a:pt x="792010" y="3257529"/>
                    <a:pt x="781712" y="3278433"/>
                    <a:pt x="777562" y="3299951"/>
                  </a:cubicBezTo>
                  <a:cubicBezTo>
                    <a:pt x="770338" y="3337609"/>
                    <a:pt x="792932" y="3362048"/>
                    <a:pt x="822751" y="3380646"/>
                  </a:cubicBezTo>
                  <a:cubicBezTo>
                    <a:pt x="841196" y="3392174"/>
                    <a:pt x="841811" y="3394326"/>
                    <a:pt x="828900" y="3410311"/>
                  </a:cubicBezTo>
                  <a:cubicBezTo>
                    <a:pt x="824749" y="3415383"/>
                    <a:pt x="822905" y="3422300"/>
                    <a:pt x="819062" y="3427679"/>
                  </a:cubicBezTo>
                  <a:cubicBezTo>
                    <a:pt x="795238" y="3460418"/>
                    <a:pt x="794623" y="3500381"/>
                    <a:pt x="784479" y="3537270"/>
                  </a:cubicBezTo>
                  <a:cubicBezTo>
                    <a:pt x="782942" y="3542958"/>
                    <a:pt x="786631" y="3550182"/>
                    <a:pt x="788168" y="3556637"/>
                  </a:cubicBezTo>
                  <a:cubicBezTo>
                    <a:pt x="789397" y="3561863"/>
                    <a:pt x="790934" y="3567089"/>
                    <a:pt x="792164" y="3572315"/>
                  </a:cubicBezTo>
                  <a:cubicBezTo>
                    <a:pt x="795699" y="3587378"/>
                    <a:pt x="796468" y="3603824"/>
                    <a:pt x="803077" y="3617350"/>
                  </a:cubicBezTo>
                  <a:cubicBezTo>
                    <a:pt x="825979" y="3664691"/>
                    <a:pt x="864251" y="3695279"/>
                    <a:pt x="913898" y="3711878"/>
                  </a:cubicBezTo>
                  <a:cubicBezTo>
                    <a:pt x="930959" y="3717719"/>
                    <a:pt x="948174" y="3723406"/>
                    <a:pt x="965543" y="3729247"/>
                  </a:cubicBezTo>
                  <a:cubicBezTo>
                    <a:pt x="962315" y="3743388"/>
                    <a:pt x="959702" y="3753993"/>
                    <a:pt x="957397" y="3764599"/>
                  </a:cubicBezTo>
                  <a:cubicBezTo>
                    <a:pt x="950787" y="3795647"/>
                    <a:pt x="941872" y="3826542"/>
                    <a:pt x="938798" y="3858051"/>
                  </a:cubicBezTo>
                  <a:cubicBezTo>
                    <a:pt x="936800" y="3879109"/>
                    <a:pt x="944332" y="3900934"/>
                    <a:pt x="946176" y="3922453"/>
                  </a:cubicBezTo>
                  <a:cubicBezTo>
                    <a:pt x="948943" y="3956268"/>
                    <a:pt x="963237" y="3985933"/>
                    <a:pt x="981682" y="4012524"/>
                  </a:cubicBezTo>
                  <a:cubicBezTo>
                    <a:pt x="1019186" y="4066474"/>
                    <a:pt x="1075749" y="4089376"/>
                    <a:pt x="1138922" y="4095678"/>
                  </a:cubicBezTo>
                  <a:cubicBezTo>
                    <a:pt x="1157366" y="4097522"/>
                    <a:pt x="1160748" y="4103209"/>
                    <a:pt x="1161209" y="4119809"/>
                  </a:cubicBezTo>
                  <a:cubicBezTo>
                    <a:pt x="1161977" y="4150089"/>
                    <a:pt x="1155829" y="4180830"/>
                    <a:pt x="1168433" y="4210495"/>
                  </a:cubicBezTo>
                  <a:cubicBezTo>
                    <a:pt x="1180268" y="4238469"/>
                    <a:pt x="1197483" y="4259373"/>
                    <a:pt x="1228839" y="4265674"/>
                  </a:cubicBezTo>
                  <a:cubicBezTo>
                    <a:pt x="1240674" y="4267980"/>
                    <a:pt x="1244670" y="4275973"/>
                    <a:pt x="1246054" y="4288115"/>
                  </a:cubicBezTo>
                  <a:cubicBezTo>
                    <a:pt x="1248052" y="4304562"/>
                    <a:pt x="1250972" y="4321930"/>
                    <a:pt x="1258350" y="4336378"/>
                  </a:cubicBezTo>
                  <a:cubicBezTo>
                    <a:pt x="1274182" y="4366965"/>
                    <a:pt x="1297084" y="4389099"/>
                    <a:pt x="1333358" y="4397552"/>
                  </a:cubicBezTo>
                  <a:cubicBezTo>
                    <a:pt x="1387616" y="4410310"/>
                    <a:pt x="1438185" y="4407697"/>
                    <a:pt x="1485526" y="4376342"/>
                  </a:cubicBezTo>
                  <a:cubicBezTo>
                    <a:pt x="1495516" y="4369732"/>
                    <a:pt x="1505661" y="4363430"/>
                    <a:pt x="1517496" y="4355745"/>
                  </a:cubicBezTo>
                  <a:cubicBezTo>
                    <a:pt x="1532405" y="4374343"/>
                    <a:pt x="1546700" y="4393095"/>
                    <a:pt x="1561917" y="4411078"/>
                  </a:cubicBezTo>
                  <a:cubicBezTo>
                    <a:pt x="1569103" y="4419493"/>
                    <a:pt x="1576634" y="4427246"/>
                    <a:pt x="1584617" y="4434108"/>
                  </a:cubicBezTo>
                  <a:lnTo>
                    <a:pt x="1593661" y="4440402"/>
                  </a:lnTo>
                  <a:lnTo>
                    <a:pt x="1612346" y="4403863"/>
                  </a:lnTo>
                  <a:lnTo>
                    <a:pt x="1575424" y="4366178"/>
                  </a:lnTo>
                  <a:cubicBezTo>
                    <a:pt x="1562685" y="4349328"/>
                    <a:pt x="1552233" y="4330691"/>
                    <a:pt x="1544548" y="4309941"/>
                  </a:cubicBezTo>
                  <a:cubicBezTo>
                    <a:pt x="1537939" y="4292265"/>
                    <a:pt x="1523183" y="4290421"/>
                    <a:pt x="1510579" y="4305330"/>
                  </a:cubicBezTo>
                  <a:cubicBezTo>
                    <a:pt x="1487524" y="4332689"/>
                    <a:pt x="1459703" y="4353439"/>
                    <a:pt x="1426042" y="4363738"/>
                  </a:cubicBezTo>
                  <a:cubicBezTo>
                    <a:pt x="1410825" y="4368349"/>
                    <a:pt x="1393149" y="4364353"/>
                    <a:pt x="1376703" y="4365582"/>
                  </a:cubicBezTo>
                  <a:cubicBezTo>
                    <a:pt x="1345040" y="4367888"/>
                    <a:pt x="1318295" y="4357743"/>
                    <a:pt x="1300158" y="4331921"/>
                  </a:cubicBezTo>
                  <a:cubicBezTo>
                    <a:pt x="1288323" y="4314860"/>
                    <a:pt x="1278793" y="4295954"/>
                    <a:pt x="1288937" y="4273052"/>
                  </a:cubicBezTo>
                  <a:cubicBezTo>
                    <a:pt x="1292934" y="4264137"/>
                    <a:pt x="1293549" y="4252148"/>
                    <a:pt x="1291550" y="4242619"/>
                  </a:cubicBezTo>
                  <a:cubicBezTo>
                    <a:pt x="1289245" y="4232167"/>
                    <a:pt x="1281406" y="4224328"/>
                    <a:pt x="1268033" y="4229862"/>
                  </a:cubicBezTo>
                  <a:cubicBezTo>
                    <a:pt x="1246669" y="4238469"/>
                    <a:pt x="1218233" y="4228171"/>
                    <a:pt x="1208396" y="4206652"/>
                  </a:cubicBezTo>
                  <a:cubicBezTo>
                    <a:pt x="1203324" y="4195585"/>
                    <a:pt x="1200711" y="4182674"/>
                    <a:pt x="1199789" y="4170378"/>
                  </a:cubicBezTo>
                  <a:cubicBezTo>
                    <a:pt x="1198405" y="4150857"/>
                    <a:pt x="1197944" y="4130876"/>
                    <a:pt x="1199942" y="4111355"/>
                  </a:cubicBezTo>
                  <a:cubicBezTo>
                    <a:pt x="1202863" y="4081844"/>
                    <a:pt x="1174427" y="4058020"/>
                    <a:pt x="1147068" y="4057098"/>
                  </a:cubicBezTo>
                  <a:cubicBezTo>
                    <a:pt x="1106029" y="4055714"/>
                    <a:pt x="1066988" y="4045570"/>
                    <a:pt x="1035478" y="4013292"/>
                  </a:cubicBezTo>
                  <a:cubicBezTo>
                    <a:pt x="1008887" y="3986086"/>
                    <a:pt x="993824" y="3955346"/>
                    <a:pt x="982911" y="3919379"/>
                  </a:cubicBezTo>
                  <a:cubicBezTo>
                    <a:pt x="974458" y="3891712"/>
                    <a:pt x="975995" y="3864660"/>
                    <a:pt x="977685" y="3837916"/>
                  </a:cubicBezTo>
                  <a:cubicBezTo>
                    <a:pt x="979069" y="3814553"/>
                    <a:pt x="989213" y="3791651"/>
                    <a:pt x="995976" y="3768595"/>
                  </a:cubicBezTo>
                  <a:cubicBezTo>
                    <a:pt x="999358" y="3757067"/>
                    <a:pt x="1005045" y="3746001"/>
                    <a:pt x="1006736" y="3734319"/>
                  </a:cubicBezTo>
                  <a:cubicBezTo>
                    <a:pt x="1010271" y="3711878"/>
                    <a:pt x="998436" y="3692511"/>
                    <a:pt x="974765" y="3689438"/>
                  </a:cubicBezTo>
                  <a:cubicBezTo>
                    <a:pt x="933265" y="3683904"/>
                    <a:pt x="894992" y="3669610"/>
                    <a:pt x="865789" y="3640867"/>
                  </a:cubicBezTo>
                  <a:cubicBezTo>
                    <a:pt x="848113" y="3623498"/>
                    <a:pt x="835509" y="3600289"/>
                    <a:pt x="829207" y="3572930"/>
                  </a:cubicBezTo>
                  <a:cubicBezTo>
                    <a:pt x="818140" y="3524513"/>
                    <a:pt x="832588" y="3483167"/>
                    <a:pt x="854261" y="3442589"/>
                  </a:cubicBezTo>
                  <a:cubicBezTo>
                    <a:pt x="863637" y="3425066"/>
                    <a:pt x="875011" y="3408620"/>
                    <a:pt x="886846" y="3392635"/>
                  </a:cubicBezTo>
                  <a:cubicBezTo>
                    <a:pt x="896991" y="3378955"/>
                    <a:pt x="889305" y="3372961"/>
                    <a:pt x="878700" y="3366966"/>
                  </a:cubicBezTo>
                  <a:cubicBezTo>
                    <a:pt x="862868" y="3358051"/>
                    <a:pt x="845192" y="3351596"/>
                    <a:pt x="831359" y="3340222"/>
                  </a:cubicBezTo>
                  <a:cubicBezTo>
                    <a:pt x="811070" y="3323622"/>
                    <a:pt x="809686" y="3310864"/>
                    <a:pt x="821368" y="3286733"/>
                  </a:cubicBezTo>
                  <a:cubicBezTo>
                    <a:pt x="829822" y="3269364"/>
                    <a:pt x="840273" y="3253071"/>
                    <a:pt x="849496" y="3236010"/>
                  </a:cubicBezTo>
                  <a:cubicBezTo>
                    <a:pt x="858411" y="3219410"/>
                    <a:pt x="853185" y="3206653"/>
                    <a:pt x="837199" y="3196508"/>
                  </a:cubicBezTo>
                  <a:cubicBezTo>
                    <a:pt x="809533" y="3178986"/>
                    <a:pt x="778023" y="3162540"/>
                    <a:pt x="767571" y="3129647"/>
                  </a:cubicBezTo>
                  <a:cubicBezTo>
                    <a:pt x="760655" y="3108128"/>
                    <a:pt x="759732" y="3081999"/>
                    <a:pt x="764805" y="3059865"/>
                  </a:cubicBezTo>
                  <a:cubicBezTo>
                    <a:pt x="770953" y="3032506"/>
                    <a:pt x="786170" y="3008067"/>
                    <a:pt x="813836" y="2993465"/>
                  </a:cubicBezTo>
                  <a:cubicBezTo>
                    <a:pt x="829053" y="2985473"/>
                    <a:pt x="835509" y="2953348"/>
                    <a:pt x="828592" y="2936748"/>
                  </a:cubicBezTo>
                  <a:cubicBezTo>
                    <a:pt x="802770" y="2874344"/>
                    <a:pt x="824442" y="2809328"/>
                    <a:pt x="881774" y="2776435"/>
                  </a:cubicBezTo>
                  <a:cubicBezTo>
                    <a:pt x="909133" y="2760757"/>
                    <a:pt x="923428" y="2738777"/>
                    <a:pt x="923581" y="2705116"/>
                  </a:cubicBezTo>
                  <a:cubicBezTo>
                    <a:pt x="923581" y="2681753"/>
                    <a:pt x="933726" y="2658544"/>
                    <a:pt x="936800" y="2635027"/>
                  </a:cubicBezTo>
                  <a:cubicBezTo>
                    <a:pt x="940643" y="2605977"/>
                    <a:pt x="955245" y="2583229"/>
                    <a:pt x="976149" y="2564784"/>
                  </a:cubicBezTo>
                  <a:cubicBezTo>
                    <a:pt x="1002739" y="2541421"/>
                    <a:pt x="1032404" y="2524360"/>
                    <a:pt x="1070062" y="2527434"/>
                  </a:cubicBezTo>
                  <a:cubicBezTo>
                    <a:pt x="1091427" y="2529125"/>
                    <a:pt x="1103723" y="2548799"/>
                    <a:pt x="1092195" y="2566014"/>
                  </a:cubicBezTo>
                  <a:cubicBezTo>
                    <a:pt x="1084818" y="2577081"/>
                    <a:pt x="1075903" y="2587686"/>
                    <a:pt x="1066066" y="2596755"/>
                  </a:cubicBezTo>
                  <a:cubicBezTo>
                    <a:pt x="1037323" y="2622731"/>
                    <a:pt x="1017034" y="2655623"/>
                    <a:pt x="1009195" y="2691744"/>
                  </a:cubicBezTo>
                  <a:cubicBezTo>
                    <a:pt x="998743" y="2740161"/>
                    <a:pt x="1006736" y="2788424"/>
                    <a:pt x="1041627" y="2827618"/>
                  </a:cubicBezTo>
                  <a:cubicBezTo>
                    <a:pt x="1057458" y="2845448"/>
                    <a:pt x="1075288" y="2861741"/>
                    <a:pt x="1092503" y="2878494"/>
                  </a:cubicBezTo>
                  <a:cubicBezTo>
                    <a:pt x="1099266" y="2884950"/>
                    <a:pt x="1100957" y="2889561"/>
                    <a:pt x="1095116" y="2898630"/>
                  </a:cubicBezTo>
                  <a:cubicBezTo>
                    <a:pt x="1080053" y="2922300"/>
                    <a:pt x="1064682" y="2946124"/>
                    <a:pt x="1053616" y="2971639"/>
                  </a:cubicBezTo>
                  <a:cubicBezTo>
                    <a:pt x="1040858" y="3001304"/>
                    <a:pt x="1035940" y="3032199"/>
                    <a:pt x="1044393" y="3066013"/>
                  </a:cubicBezTo>
                  <a:cubicBezTo>
                    <a:pt x="1052847" y="3099060"/>
                    <a:pt x="1063914" y="3128878"/>
                    <a:pt x="1088968" y="3151934"/>
                  </a:cubicBezTo>
                  <a:cubicBezTo>
                    <a:pt x="1100188" y="3162232"/>
                    <a:pt x="1112331" y="3172684"/>
                    <a:pt x="1126011" y="3178832"/>
                  </a:cubicBezTo>
                  <a:cubicBezTo>
                    <a:pt x="1138461" y="3184366"/>
                    <a:pt x="1137385" y="3192205"/>
                    <a:pt x="1138000" y="3202042"/>
                  </a:cubicBezTo>
                  <a:cubicBezTo>
                    <a:pt x="1139998" y="3228632"/>
                    <a:pt x="1139075" y="3256146"/>
                    <a:pt x="1146146" y="3281507"/>
                  </a:cubicBezTo>
                  <a:cubicBezTo>
                    <a:pt x="1156752" y="3319011"/>
                    <a:pt x="1181805" y="3346370"/>
                    <a:pt x="1221000" y="3358205"/>
                  </a:cubicBezTo>
                  <a:cubicBezTo>
                    <a:pt x="1231298" y="3361279"/>
                    <a:pt x="1241443" y="3364661"/>
                    <a:pt x="1251433" y="3368811"/>
                  </a:cubicBezTo>
                  <a:cubicBezTo>
                    <a:pt x="1286324" y="3383413"/>
                    <a:pt x="1300773" y="3436441"/>
                    <a:pt x="1287708" y="3469487"/>
                  </a:cubicBezTo>
                  <a:cubicBezTo>
                    <a:pt x="1275104" y="3501150"/>
                    <a:pt x="1260502" y="3531891"/>
                    <a:pt x="1248052" y="3563554"/>
                  </a:cubicBezTo>
                  <a:cubicBezTo>
                    <a:pt x="1246054" y="3568780"/>
                    <a:pt x="1248206" y="3578463"/>
                    <a:pt x="1252048" y="3582459"/>
                  </a:cubicBezTo>
                  <a:cubicBezTo>
                    <a:pt x="1258043" y="3588761"/>
                    <a:pt x="1266804" y="3593219"/>
                    <a:pt x="1275104" y="3596293"/>
                  </a:cubicBezTo>
                  <a:cubicBezTo>
                    <a:pt x="1310149" y="3609357"/>
                    <a:pt x="1330745" y="3637178"/>
                    <a:pt x="1329362" y="3674836"/>
                  </a:cubicBezTo>
                  <a:cubicBezTo>
                    <a:pt x="1328593" y="3697276"/>
                    <a:pt x="1325519" y="3719717"/>
                    <a:pt x="1321523" y="3741851"/>
                  </a:cubicBezTo>
                  <a:cubicBezTo>
                    <a:pt x="1317680" y="3763062"/>
                    <a:pt x="1329823" y="3773053"/>
                    <a:pt x="1346115" y="3779508"/>
                  </a:cubicBezTo>
                  <a:cubicBezTo>
                    <a:pt x="1385003" y="3795186"/>
                    <a:pt x="1414821" y="3835610"/>
                    <a:pt x="1414207" y="3878340"/>
                  </a:cubicBezTo>
                  <a:cubicBezTo>
                    <a:pt x="1413899" y="3904931"/>
                    <a:pt x="1408827" y="3931522"/>
                    <a:pt x="1407444" y="3958266"/>
                  </a:cubicBezTo>
                  <a:cubicBezTo>
                    <a:pt x="1406214" y="3981168"/>
                    <a:pt x="1413438" y="3991312"/>
                    <a:pt x="1435725" y="3995616"/>
                  </a:cubicBezTo>
                  <a:cubicBezTo>
                    <a:pt x="1463546" y="4000996"/>
                    <a:pt x="1483989" y="4017288"/>
                    <a:pt x="1503970" y="4035272"/>
                  </a:cubicBezTo>
                  <a:cubicBezTo>
                    <a:pt x="1508581" y="4039422"/>
                    <a:pt x="1512578" y="4044187"/>
                    <a:pt x="1517035" y="4048336"/>
                  </a:cubicBezTo>
                  <a:cubicBezTo>
                    <a:pt x="1529331" y="4059711"/>
                    <a:pt x="1540244" y="4061248"/>
                    <a:pt x="1553156" y="4047261"/>
                  </a:cubicBezTo>
                  <a:cubicBezTo>
                    <a:pt x="1579746" y="4018518"/>
                    <a:pt x="1606030" y="3987624"/>
                    <a:pt x="1645686" y="3977633"/>
                  </a:cubicBezTo>
                  <a:cubicBezTo>
                    <a:pt x="1664745" y="3972868"/>
                    <a:pt x="1686879" y="3972868"/>
                    <a:pt x="1705938" y="3977786"/>
                  </a:cubicBezTo>
                  <a:cubicBezTo>
                    <a:pt x="1742520" y="3987163"/>
                    <a:pt x="1770494" y="4012524"/>
                    <a:pt x="1798161" y="4037270"/>
                  </a:cubicBezTo>
                  <a:lnTo>
                    <a:pt x="1799618" y="4037650"/>
                  </a:lnTo>
                  <a:lnTo>
                    <a:pt x="1840884" y="3956953"/>
                  </a:lnTo>
                  <a:lnTo>
                    <a:pt x="1820294" y="3978401"/>
                  </a:lnTo>
                  <a:cubicBezTo>
                    <a:pt x="1815068" y="3987777"/>
                    <a:pt x="1808459" y="3993311"/>
                    <a:pt x="1795394" y="3983627"/>
                  </a:cubicBezTo>
                  <a:cubicBezTo>
                    <a:pt x="1775566" y="3969026"/>
                    <a:pt x="1753586" y="3956268"/>
                    <a:pt x="1730992" y="3946431"/>
                  </a:cubicBezTo>
                  <a:cubicBezTo>
                    <a:pt x="1693795" y="3930138"/>
                    <a:pt x="1656445" y="3931214"/>
                    <a:pt x="1618788" y="3948736"/>
                  </a:cubicBezTo>
                  <a:cubicBezTo>
                    <a:pt x="1589737" y="3962263"/>
                    <a:pt x="1563454" y="3979170"/>
                    <a:pt x="1539015" y="3999613"/>
                  </a:cubicBezTo>
                  <a:cubicBezTo>
                    <a:pt x="1535480" y="4002687"/>
                    <a:pt x="1525796" y="4001918"/>
                    <a:pt x="1520878" y="3999151"/>
                  </a:cubicBezTo>
                  <a:cubicBezTo>
                    <a:pt x="1501818" y="3988546"/>
                    <a:pt x="1483989" y="3975481"/>
                    <a:pt x="1464775" y="3965183"/>
                  </a:cubicBezTo>
                  <a:cubicBezTo>
                    <a:pt x="1442027" y="3952886"/>
                    <a:pt x="1441259" y="3952118"/>
                    <a:pt x="1451096" y="3927218"/>
                  </a:cubicBezTo>
                  <a:cubicBezTo>
                    <a:pt x="1452787" y="3922760"/>
                    <a:pt x="1453555" y="3917535"/>
                    <a:pt x="1453094" y="3912923"/>
                  </a:cubicBezTo>
                  <a:cubicBezTo>
                    <a:pt x="1450788" y="3889406"/>
                    <a:pt x="1450635" y="3865429"/>
                    <a:pt x="1444948" y="3842834"/>
                  </a:cubicBezTo>
                  <a:cubicBezTo>
                    <a:pt x="1434957" y="3803179"/>
                    <a:pt x="1418972" y="3766751"/>
                    <a:pt x="1376242" y="3750304"/>
                  </a:cubicBezTo>
                  <a:cubicBezTo>
                    <a:pt x="1371016" y="3748306"/>
                    <a:pt x="1365329" y="3739084"/>
                    <a:pt x="1365329" y="3733090"/>
                  </a:cubicBezTo>
                  <a:cubicBezTo>
                    <a:pt x="1365175" y="3712339"/>
                    <a:pt x="1368249" y="3691589"/>
                    <a:pt x="1368249" y="3670686"/>
                  </a:cubicBezTo>
                  <a:cubicBezTo>
                    <a:pt x="1368403" y="3632260"/>
                    <a:pt x="1353186" y="3601672"/>
                    <a:pt x="1319371" y="3581230"/>
                  </a:cubicBezTo>
                  <a:cubicBezTo>
                    <a:pt x="1296623" y="3567550"/>
                    <a:pt x="1295393" y="3558481"/>
                    <a:pt x="1305384" y="3532813"/>
                  </a:cubicBezTo>
                  <a:cubicBezTo>
                    <a:pt x="1315375" y="3507144"/>
                    <a:pt x="1331975" y="3483474"/>
                    <a:pt x="1330591" y="3453963"/>
                  </a:cubicBezTo>
                  <a:cubicBezTo>
                    <a:pt x="1329823" y="3438131"/>
                    <a:pt x="1330438" y="3422146"/>
                    <a:pt x="1330438" y="3401857"/>
                  </a:cubicBezTo>
                  <a:cubicBezTo>
                    <a:pt x="1343656" y="3417996"/>
                    <a:pt x="1351341" y="3432290"/>
                    <a:pt x="1363177" y="3440744"/>
                  </a:cubicBezTo>
                  <a:cubicBezTo>
                    <a:pt x="1380853" y="3453502"/>
                    <a:pt x="1400220" y="3466874"/>
                    <a:pt x="1420816" y="3471639"/>
                  </a:cubicBezTo>
                  <a:cubicBezTo>
                    <a:pt x="1442642" y="3476711"/>
                    <a:pt x="1468003" y="3476557"/>
                    <a:pt x="1489368" y="3470255"/>
                  </a:cubicBezTo>
                  <a:cubicBezTo>
                    <a:pt x="1508735" y="3464568"/>
                    <a:pt x="1524567" y="3447354"/>
                    <a:pt x="1541935" y="3435211"/>
                  </a:cubicBezTo>
                  <a:cubicBezTo>
                    <a:pt x="1545778" y="3432598"/>
                    <a:pt x="1550389" y="3427526"/>
                    <a:pt x="1553770" y="3428140"/>
                  </a:cubicBezTo>
                  <a:cubicBezTo>
                    <a:pt x="1564837" y="3429985"/>
                    <a:pt x="1575750" y="3433367"/>
                    <a:pt x="1586356" y="3437209"/>
                  </a:cubicBezTo>
                  <a:cubicBezTo>
                    <a:pt x="1620171" y="3449813"/>
                    <a:pt x="1652910" y="3445048"/>
                    <a:pt x="1684573" y="3430600"/>
                  </a:cubicBezTo>
                  <a:cubicBezTo>
                    <a:pt x="1709781" y="3419072"/>
                    <a:pt x="1728379" y="3399551"/>
                    <a:pt x="1742212" y="3375574"/>
                  </a:cubicBezTo>
                  <a:cubicBezTo>
                    <a:pt x="1750512" y="3361125"/>
                    <a:pt x="1760810" y="3350520"/>
                    <a:pt x="1780177" y="3352211"/>
                  </a:cubicBezTo>
                  <a:cubicBezTo>
                    <a:pt x="1792781" y="3353287"/>
                    <a:pt x="1807076" y="3353901"/>
                    <a:pt x="1818296" y="3349290"/>
                  </a:cubicBezTo>
                  <a:cubicBezTo>
                    <a:pt x="1863639" y="3330846"/>
                    <a:pt x="1898837" y="3302718"/>
                    <a:pt x="1917589" y="3253840"/>
                  </a:cubicBezTo>
                  <a:cubicBezTo>
                    <a:pt x="1931269" y="3218181"/>
                    <a:pt x="1930347" y="3185134"/>
                    <a:pt x="1918819" y="3151473"/>
                  </a:cubicBezTo>
                  <a:cubicBezTo>
                    <a:pt x="1908674" y="3121808"/>
                    <a:pt x="1910211" y="3113047"/>
                    <a:pt x="1936649" y="3098445"/>
                  </a:cubicBezTo>
                  <a:cubicBezTo>
                    <a:pt x="1981530" y="3073699"/>
                    <a:pt x="2027488" y="3049567"/>
                    <a:pt x="2056231" y="3005147"/>
                  </a:cubicBezTo>
                  <a:cubicBezTo>
                    <a:pt x="2070833" y="2982706"/>
                    <a:pt x="2085281" y="2957959"/>
                    <a:pt x="2090507" y="2932291"/>
                  </a:cubicBezTo>
                  <a:cubicBezTo>
                    <a:pt x="2100190" y="2884181"/>
                    <a:pt x="2095887" y="2835304"/>
                    <a:pt x="2073292" y="2790422"/>
                  </a:cubicBezTo>
                  <a:cubicBezTo>
                    <a:pt x="2065761" y="2775666"/>
                    <a:pt x="2070064" y="2769364"/>
                    <a:pt x="2082360" y="2761065"/>
                  </a:cubicBezTo>
                  <a:cubicBezTo>
                    <a:pt x="2122170" y="2734013"/>
                    <a:pt x="2141076" y="2694511"/>
                    <a:pt x="2145533" y="2647324"/>
                  </a:cubicBezTo>
                  <a:cubicBezTo>
                    <a:pt x="2148607" y="2614431"/>
                    <a:pt x="2143228" y="2583075"/>
                    <a:pt x="2128318" y="2553718"/>
                  </a:cubicBezTo>
                  <a:cubicBezTo>
                    <a:pt x="2108952" y="2515291"/>
                    <a:pt x="2080977" y="2486703"/>
                    <a:pt x="2038094" y="2474406"/>
                  </a:cubicBezTo>
                  <a:cubicBezTo>
                    <a:pt x="2029486" y="2471947"/>
                    <a:pt x="2017958" y="2464723"/>
                    <a:pt x="2015960" y="2457345"/>
                  </a:cubicBezTo>
                  <a:cubicBezTo>
                    <a:pt x="2008736" y="2430601"/>
                    <a:pt x="1990138" y="2412925"/>
                    <a:pt x="1970771" y="2396171"/>
                  </a:cubicBezTo>
                  <a:cubicBezTo>
                    <a:pt x="1934497" y="2364662"/>
                    <a:pt x="1889769" y="2360204"/>
                    <a:pt x="1846270" y="2369888"/>
                  </a:cubicBezTo>
                  <a:cubicBezTo>
                    <a:pt x="1821370" y="2375421"/>
                    <a:pt x="1801850" y="2378341"/>
                    <a:pt x="1779101" y="2364354"/>
                  </a:cubicBezTo>
                  <a:cubicBezTo>
                    <a:pt x="1750666" y="2346832"/>
                    <a:pt x="1716851" y="2347139"/>
                    <a:pt x="1686417" y="2355286"/>
                  </a:cubicBezTo>
                  <a:cubicBezTo>
                    <a:pt x="1659519" y="2362510"/>
                    <a:pt x="1635388" y="2379878"/>
                    <a:pt x="1609873" y="2392175"/>
                  </a:cubicBezTo>
                  <a:cubicBezTo>
                    <a:pt x="1605876" y="2394019"/>
                    <a:pt x="1599267" y="2394634"/>
                    <a:pt x="1595885" y="2392482"/>
                  </a:cubicBezTo>
                  <a:cubicBezTo>
                    <a:pt x="1584665" y="2385258"/>
                    <a:pt x="1574521" y="2376497"/>
                    <a:pt x="1563761" y="2368504"/>
                  </a:cubicBezTo>
                  <a:cubicBezTo>
                    <a:pt x="1539476" y="2350521"/>
                    <a:pt x="1515037" y="2332537"/>
                    <a:pt x="1487985" y="2312710"/>
                  </a:cubicBezTo>
                  <a:cubicBezTo>
                    <a:pt x="1496592" y="2304563"/>
                    <a:pt x="1500742" y="2301028"/>
                    <a:pt x="1504585" y="2297032"/>
                  </a:cubicBezTo>
                  <a:cubicBezTo>
                    <a:pt x="1529178" y="2271056"/>
                    <a:pt x="1560533" y="2249845"/>
                    <a:pt x="1572061" y="2213878"/>
                  </a:cubicBezTo>
                  <a:cubicBezTo>
                    <a:pt x="1576672" y="2199583"/>
                    <a:pt x="1580054" y="2182676"/>
                    <a:pt x="1576672" y="2168535"/>
                  </a:cubicBezTo>
                  <a:cubicBezTo>
                    <a:pt x="1571293" y="2145326"/>
                    <a:pt x="1561302" y="2122885"/>
                    <a:pt x="1550543" y="2101520"/>
                  </a:cubicBezTo>
                  <a:cubicBezTo>
                    <a:pt x="1545470" y="2091375"/>
                    <a:pt x="1546085" y="2086149"/>
                    <a:pt x="1554078" y="2080001"/>
                  </a:cubicBezTo>
                  <a:cubicBezTo>
                    <a:pt x="1561302" y="2074468"/>
                    <a:pt x="1570678" y="2070164"/>
                    <a:pt x="1574828" y="2062786"/>
                  </a:cubicBezTo>
                  <a:cubicBezTo>
                    <a:pt x="1587124" y="2040807"/>
                    <a:pt x="1599113" y="2018212"/>
                    <a:pt x="1607567" y="1994696"/>
                  </a:cubicBezTo>
                  <a:cubicBezTo>
                    <a:pt x="1621708" y="1955655"/>
                    <a:pt x="1619556" y="1914769"/>
                    <a:pt x="1603724" y="1877727"/>
                  </a:cubicBezTo>
                  <a:cubicBezTo>
                    <a:pt x="1587739" y="1840069"/>
                    <a:pt x="1561456" y="1807945"/>
                    <a:pt x="1530407" y="1780432"/>
                  </a:cubicBezTo>
                  <a:cubicBezTo>
                    <a:pt x="1524567" y="1775206"/>
                    <a:pt x="1516881" y="1772132"/>
                    <a:pt x="1510579" y="1767367"/>
                  </a:cubicBezTo>
                  <a:cubicBezTo>
                    <a:pt x="1469694" y="1736626"/>
                    <a:pt x="1425427" y="1714954"/>
                    <a:pt x="1372860" y="1714339"/>
                  </a:cubicBezTo>
                  <a:cubicBezTo>
                    <a:pt x="1369018" y="1714339"/>
                    <a:pt x="1365175" y="1712648"/>
                    <a:pt x="1362254" y="1711880"/>
                  </a:cubicBezTo>
                  <a:cubicBezTo>
                    <a:pt x="1367788" y="1694204"/>
                    <a:pt x="1372245" y="1678065"/>
                    <a:pt x="1377932" y="1662233"/>
                  </a:cubicBezTo>
                  <a:cubicBezTo>
                    <a:pt x="1390844" y="1626420"/>
                    <a:pt x="1386847" y="1591991"/>
                    <a:pt x="1365021" y="1561865"/>
                  </a:cubicBezTo>
                  <a:cubicBezTo>
                    <a:pt x="1351034" y="1542652"/>
                    <a:pt x="1333512" y="1524361"/>
                    <a:pt x="1313837" y="1511296"/>
                  </a:cubicBezTo>
                  <a:cubicBezTo>
                    <a:pt x="1294163" y="1498231"/>
                    <a:pt x="1270493" y="1489009"/>
                    <a:pt x="1247284" y="1484244"/>
                  </a:cubicBezTo>
                  <a:cubicBezTo>
                    <a:pt x="1232220" y="1481170"/>
                    <a:pt x="1229454" y="1477174"/>
                    <a:pt x="1230068" y="1463801"/>
                  </a:cubicBezTo>
                  <a:cubicBezTo>
                    <a:pt x="1230837" y="1446740"/>
                    <a:pt x="1233757" y="1427988"/>
                    <a:pt x="1228378" y="1412618"/>
                  </a:cubicBezTo>
                  <a:cubicBezTo>
                    <a:pt x="1211778" y="1365892"/>
                    <a:pt x="1179653" y="1334075"/>
                    <a:pt x="1129699" y="1321625"/>
                  </a:cubicBezTo>
                  <a:cubicBezTo>
                    <a:pt x="1123705" y="1320088"/>
                    <a:pt x="1116327" y="1311481"/>
                    <a:pt x="1115097" y="1305025"/>
                  </a:cubicBezTo>
                  <a:cubicBezTo>
                    <a:pt x="1109257" y="1275668"/>
                    <a:pt x="1090505" y="1255225"/>
                    <a:pt x="1064529" y="1247693"/>
                  </a:cubicBezTo>
                  <a:cubicBezTo>
                    <a:pt x="1047467" y="1242775"/>
                    <a:pt x="1040243" y="1234014"/>
                    <a:pt x="1033788" y="1221103"/>
                  </a:cubicBezTo>
                  <a:cubicBezTo>
                    <a:pt x="1024412" y="1202043"/>
                    <a:pt x="1010425" y="1183291"/>
                    <a:pt x="1008273" y="1163310"/>
                  </a:cubicBezTo>
                  <a:cubicBezTo>
                    <a:pt x="1004123" y="1125652"/>
                    <a:pt x="1007043" y="1087226"/>
                    <a:pt x="1007043" y="1047109"/>
                  </a:cubicBezTo>
                  <a:cubicBezTo>
                    <a:pt x="1030252" y="1038809"/>
                    <a:pt x="1052847" y="1026821"/>
                    <a:pt x="1076825" y="1023285"/>
                  </a:cubicBezTo>
                  <a:cubicBezTo>
                    <a:pt x="1098805" y="1020058"/>
                    <a:pt x="1125396" y="1012372"/>
                    <a:pt x="1142149" y="1038195"/>
                  </a:cubicBezTo>
                  <a:cubicBezTo>
                    <a:pt x="1148451" y="1047878"/>
                    <a:pt x="1154599" y="1057715"/>
                    <a:pt x="1160133" y="1067860"/>
                  </a:cubicBezTo>
                  <a:cubicBezTo>
                    <a:pt x="1196868" y="1134875"/>
                    <a:pt x="1232528" y="1202504"/>
                    <a:pt x="1270339" y="1268751"/>
                  </a:cubicBezTo>
                  <a:cubicBezTo>
                    <a:pt x="1286939" y="1297801"/>
                    <a:pt x="1306152" y="1325775"/>
                    <a:pt x="1327363" y="1351597"/>
                  </a:cubicBezTo>
                  <a:cubicBezTo>
                    <a:pt x="1345501" y="1373731"/>
                    <a:pt x="1372706" y="1372194"/>
                    <a:pt x="1388845" y="1363894"/>
                  </a:cubicBezTo>
                  <a:cubicBezTo>
                    <a:pt x="1407290" y="1354518"/>
                    <a:pt x="1424966" y="1318551"/>
                    <a:pt x="1419125" y="1299492"/>
                  </a:cubicBezTo>
                  <a:cubicBezTo>
                    <a:pt x="1407444" y="1261219"/>
                    <a:pt x="1396531" y="1222486"/>
                    <a:pt x="1380853" y="1185904"/>
                  </a:cubicBezTo>
                  <a:cubicBezTo>
                    <a:pt x="1348421" y="1110436"/>
                    <a:pt x="1314760" y="1035582"/>
                    <a:pt x="1278639" y="961957"/>
                  </a:cubicBezTo>
                  <a:cubicBezTo>
                    <a:pt x="1226533" y="855748"/>
                    <a:pt x="1182113" y="745388"/>
                    <a:pt x="1109718" y="649784"/>
                  </a:cubicBezTo>
                  <a:cubicBezTo>
                    <a:pt x="1088353" y="621503"/>
                    <a:pt x="1065605" y="597371"/>
                    <a:pt x="1033788" y="583230"/>
                  </a:cubicBezTo>
                  <a:cubicBezTo>
                    <a:pt x="1012730" y="573854"/>
                    <a:pt x="990135" y="567399"/>
                    <a:pt x="967848" y="560790"/>
                  </a:cubicBezTo>
                  <a:cubicBezTo>
                    <a:pt x="948328" y="554949"/>
                    <a:pt x="928654" y="548032"/>
                    <a:pt x="908672" y="546495"/>
                  </a:cubicBezTo>
                  <a:cubicBezTo>
                    <a:pt x="889152" y="544958"/>
                    <a:pt x="872859" y="539886"/>
                    <a:pt x="860255" y="525438"/>
                  </a:cubicBezTo>
                  <a:cubicBezTo>
                    <a:pt x="848266" y="511758"/>
                    <a:pt x="838583" y="495926"/>
                    <a:pt x="825979" y="482862"/>
                  </a:cubicBezTo>
                  <a:cubicBezTo>
                    <a:pt x="786016" y="441208"/>
                    <a:pt x="740519" y="406317"/>
                    <a:pt x="689643" y="379419"/>
                  </a:cubicBezTo>
                  <a:cubicBezTo>
                    <a:pt x="646298" y="356517"/>
                    <a:pt x="602185" y="334076"/>
                    <a:pt x="556381" y="316707"/>
                  </a:cubicBezTo>
                  <a:cubicBezTo>
                    <a:pt x="517648" y="301952"/>
                    <a:pt x="476301" y="292883"/>
                    <a:pt x="435416" y="284737"/>
                  </a:cubicBezTo>
                  <a:cubicBezTo>
                    <a:pt x="407749" y="279204"/>
                    <a:pt x="378852" y="278435"/>
                    <a:pt x="350417" y="277205"/>
                  </a:cubicBezTo>
                  <a:cubicBezTo>
                    <a:pt x="322135" y="275976"/>
                    <a:pt x="293854" y="276591"/>
                    <a:pt x="265572" y="276898"/>
                  </a:cubicBezTo>
                  <a:cubicBezTo>
                    <a:pt x="252661" y="277052"/>
                    <a:pt x="242516" y="275361"/>
                    <a:pt x="235138" y="262142"/>
                  </a:cubicBezTo>
                  <a:cubicBezTo>
                    <a:pt x="227761" y="249078"/>
                    <a:pt x="215925" y="238626"/>
                    <a:pt x="206857" y="226483"/>
                  </a:cubicBezTo>
                  <a:cubicBezTo>
                    <a:pt x="189335" y="203120"/>
                    <a:pt x="172120" y="179450"/>
                    <a:pt x="155212" y="155779"/>
                  </a:cubicBezTo>
                  <a:cubicBezTo>
                    <a:pt x="139688" y="133953"/>
                    <a:pt x="125240" y="111359"/>
                    <a:pt x="109408" y="89840"/>
                  </a:cubicBezTo>
                  <a:cubicBezTo>
                    <a:pt x="98956" y="75699"/>
                    <a:pt x="89426" y="61558"/>
                    <a:pt x="92808" y="43268"/>
                  </a:cubicBezTo>
                  <a:cubicBezTo>
                    <a:pt x="96497" y="22518"/>
                    <a:pt x="81895" y="10836"/>
                    <a:pt x="68523" y="4073"/>
                  </a:cubicBezTo>
                  <a:close/>
                </a:path>
              </a:pathLst>
            </a:custGeom>
            <a:solidFill>
              <a:srgbClr val="000000"/>
            </a:solidFill>
            <a:ln w="8356" cap="flat">
              <a:noFill/>
              <a:prstDash val="solid"/>
              <a:miter/>
            </a:ln>
          </p:spPr>
          <p:txBody>
            <a:bodyPr rtlCol="0" anchor="ctr"/>
            <a:lstStyle/>
            <a:p>
              <a:endParaRPr lang="en-US" sz="2067" dirty="0"/>
            </a:p>
          </p:txBody>
        </p:sp>
        <p:sp>
          <p:nvSpPr>
            <p:cNvPr id="29" name="Freeform: Shape 28">
              <a:extLst>
                <a:ext uri="{FF2B5EF4-FFF2-40B4-BE49-F238E27FC236}">
                  <a16:creationId xmlns:a16="http://schemas.microsoft.com/office/drawing/2014/main" id="{9C8A4CA2-0653-6458-0215-613BE9EFD55C}"/>
                </a:ext>
              </a:extLst>
            </p:cNvPr>
            <p:cNvSpPr/>
            <p:nvPr/>
          </p:nvSpPr>
          <p:spPr>
            <a:xfrm rot="12425039" flipV="1">
              <a:off x="793434" y="3010489"/>
              <a:ext cx="93548" cy="192973"/>
            </a:xfrm>
            <a:custGeom>
              <a:avLst/>
              <a:gdLst>
                <a:gd name="connsiteX0" fmla="*/ 41762 w 93548"/>
                <a:gd name="connsiteY0" fmla="*/ 0 h 192973"/>
                <a:gd name="connsiteX1" fmla="*/ 50524 w 93548"/>
                <a:gd name="connsiteY1" fmla="*/ 61482 h 192973"/>
                <a:gd name="connsiteX2" fmla="*/ 45298 w 93548"/>
                <a:gd name="connsiteY2" fmla="*/ 128958 h 192973"/>
                <a:gd name="connsiteX3" fmla="*/ 83263 w 93548"/>
                <a:gd name="connsiteY3" fmla="*/ 161389 h 192973"/>
                <a:gd name="connsiteX4" fmla="*/ 93407 w 93548"/>
                <a:gd name="connsiteY4" fmla="*/ 178450 h 192973"/>
                <a:gd name="connsiteX5" fmla="*/ 78959 w 93548"/>
                <a:gd name="connsiteY5" fmla="*/ 192745 h 192973"/>
                <a:gd name="connsiteX6" fmla="*/ 8716 w 93548"/>
                <a:gd name="connsiteY6" fmla="*/ 146480 h 192973"/>
                <a:gd name="connsiteX7" fmla="*/ 1031 w 93548"/>
                <a:gd name="connsiteY7" fmla="*/ 93299 h 192973"/>
                <a:gd name="connsiteX8" fmla="*/ 41762 w 93548"/>
                <a:gd name="connsiteY8" fmla="*/ 0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48" h="192973">
                  <a:moveTo>
                    <a:pt x="41762" y="0"/>
                  </a:moveTo>
                  <a:cubicBezTo>
                    <a:pt x="63742" y="19674"/>
                    <a:pt x="64050" y="30587"/>
                    <a:pt x="50524" y="61482"/>
                  </a:cubicBezTo>
                  <a:cubicBezTo>
                    <a:pt x="41301" y="82693"/>
                    <a:pt x="32386" y="104211"/>
                    <a:pt x="45298" y="128958"/>
                  </a:cubicBezTo>
                  <a:cubicBezTo>
                    <a:pt x="54213" y="145865"/>
                    <a:pt x="68814" y="152475"/>
                    <a:pt x="83263" y="161389"/>
                  </a:cubicBezTo>
                  <a:cubicBezTo>
                    <a:pt x="88335" y="164617"/>
                    <a:pt x="92792" y="172302"/>
                    <a:pt x="93407" y="178450"/>
                  </a:cubicBezTo>
                  <a:cubicBezTo>
                    <a:pt x="94483" y="187212"/>
                    <a:pt x="89411" y="191823"/>
                    <a:pt x="78959" y="192745"/>
                  </a:cubicBezTo>
                  <a:cubicBezTo>
                    <a:pt x="46835" y="195204"/>
                    <a:pt x="17631" y="177682"/>
                    <a:pt x="8716" y="146480"/>
                  </a:cubicBezTo>
                  <a:cubicBezTo>
                    <a:pt x="3797" y="129265"/>
                    <a:pt x="-2505" y="109745"/>
                    <a:pt x="1031" y="93299"/>
                  </a:cubicBezTo>
                  <a:cubicBezTo>
                    <a:pt x="7947" y="60252"/>
                    <a:pt x="11483" y="24439"/>
                    <a:pt x="41762" y="0"/>
                  </a:cubicBezTo>
                  <a:close/>
                </a:path>
              </a:pathLst>
            </a:custGeom>
            <a:solidFill>
              <a:srgbClr val="000000"/>
            </a:solidFill>
            <a:ln w="8356" cap="flat">
              <a:noFill/>
              <a:prstDash val="solid"/>
              <a:miter/>
            </a:ln>
          </p:spPr>
          <p:txBody>
            <a:bodyPr rtlCol="0" anchor="ctr"/>
            <a:lstStyle/>
            <a:p>
              <a:endParaRPr lang="en-US" sz="2067" dirty="0"/>
            </a:p>
          </p:txBody>
        </p:sp>
        <p:sp>
          <p:nvSpPr>
            <p:cNvPr id="30" name="Freeform: Shape 29">
              <a:extLst>
                <a:ext uri="{FF2B5EF4-FFF2-40B4-BE49-F238E27FC236}">
                  <a16:creationId xmlns:a16="http://schemas.microsoft.com/office/drawing/2014/main" id="{C52361AA-03F7-B5FC-0C9A-30D5AD13A69E}"/>
                </a:ext>
              </a:extLst>
            </p:cNvPr>
            <p:cNvSpPr/>
            <p:nvPr/>
          </p:nvSpPr>
          <p:spPr>
            <a:xfrm rot="12425039" flipV="1">
              <a:off x="1284331" y="1351436"/>
              <a:ext cx="204760" cy="327570"/>
            </a:xfrm>
            <a:custGeom>
              <a:avLst/>
              <a:gdLst>
                <a:gd name="connsiteX0" fmla="*/ 21535 w 204760"/>
                <a:gd name="connsiteY0" fmla="*/ 0 h 327570"/>
                <a:gd name="connsiteX1" fmla="*/ 91470 w 204760"/>
                <a:gd name="connsiteY1" fmla="*/ 36735 h 327570"/>
                <a:gd name="connsiteX2" fmla="*/ 136506 w 204760"/>
                <a:gd name="connsiteY2" fmla="*/ 102674 h 327570"/>
                <a:gd name="connsiteX3" fmla="*/ 137889 w 204760"/>
                <a:gd name="connsiteY3" fmla="*/ 113280 h 327570"/>
                <a:gd name="connsiteX4" fmla="*/ 156949 w 204760"/>
                <a:gd name="connsiteY4" fmla="*/ 161082 h 327570"/>
                <a:gd name="connsiteX5" fmla="*/ 204751 w 204760"/>
                <a:gd name="connsiteY5" fmla="*/ 243929 h 327570"/>
                <a:gd name="connsiteX6" fmla="*/ 192147 w 204760"/>
                <a:gd name="connsiteY6" fmla="*/ 314325 h 327570"/>
                <a:gd name="connsiteX7" fmla="*/ 165095 w 204760"/>
                <a:gd name="connsiteY7" fmla="*/ 326929 h 327570"/>
                <a:gd name="connsiteX8" fmla="*/ 155873 w 204760"/>
                <a:gd name="connsiteY8" fmla="*/ 306640 h 327570"/>
                <a:gd name="connsiteX9" fmla="*/ 163404 w 204760"/>
                <a:gd name="connsiteY9" fmla="*/ 265908 h 327570"/>
                <a:gd name="connsiteX10" fmla="*/ 118215 w 204760"/>
                <a:gd name="connsiteY10" fmla="*/ 180910 h 327570"/>
                <a:gd name="connsiteX11" fmla="*/ 93930 w 204760"/>
                <a:gd name="connsiteY11" fmla="*/ 135106 h 327570"/>
                <a:gd name="connsiteX12" fmla="*/ 33063 w 204760"/>
                <a:gd name="connsiteY12" fmla="*/ 49800 h 327570"/>
                <a:gd name="connsiteX13" fmla="*/ 9238 w 204760"/>
                <a:gd name="connsiteY13" fmla="*/ 36735 h 327570"/>
                <a:gd name="connsiteX14" fmla="*/ 324 w 204760"/>
                <a:gd name="connsiteY14" fmla="*/ 15217 h 327570"/>
                <a:gd name="connsiteX15" fmla="*/ 21535 w 204760"/>
                <a:gd name="connsiteY15" fmla="*/ 0 h 32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4760" h="327570">
                  <a:moveTo>
                    <a:pt x="21535" y="0"/>
                  </a:moveTo>
                  <a:cubicBezTo>
                    <a:pt x="45820" y="12450"/>
                    <a:pt x="70874" y="21519"/>
                    <a:pt x="91470" y="36735"/>
                  </a:cubicBezTo>
                  <a:cubicBezTo>
                    <a:pt x="113143" y="52721"/>
                    <a:pt x="134354" y="71934"/>
                    <a:pt x="136506" y="102674"/>
                  </a:cubicBezTo>
                  <a:cubicBezTo>
                    <a:pt x="136813" y="106210"/>
                    <a:pt x="139272" y="110821"/>
                    <a:pt x="137889" y="113280"/>
                  </a:cubicBezTo>
                  <a:cubicBezTo>
                    <a:pt x="122365" y="138026"/>
                    <a:pt x="142193" y="150015"/>
                    <a:pt x="156949" y="161082"/>
                  </a:cubicBezTo>
                  <a:cubicBezTo>
                    <a:pt x="185077" y="182293"/>
                    <a:pt x="204290" y="209038"/>
                    <a:pt x="204751" y="243929"/>
                  </a:cubicBezTo>
                  <a:cubicBezTo>
                    <a:pt x="205058" y="267445"/>
                    <a:pt x="197988" y="291269"/>
                    <a:pt x="192147" y="314325"/>
                  </a:cubicBezTo>
                  <a:cubicBezTo>
                    <a:pt x="188919" y="327236"/>
                    <a:pt x="177084" y="328773"/>
                    <a:pt x="165095" y="326929"/>
                  </a:cubicBezTo>
                  <a:cubicBezTo>
                    <a:pt x="151723" y="324777"/>
                    <a:pt x="155104" y="314325"/>
                    <a:pt x="155873" y="306640"/>
                  </a:cubicBezTo>
                  <a:cubicBezTo>
                    <a:pt x="157410" y="292960"/>
                    <a:pt x="160945" y="279588"/>
                    <a:pt x="163404" y="265908"/>
                  </a:cubicBezTo>
                  <a:cubicBezTo>
                    <a:pt x="170628" y="225791"/>
                    <a:pt x="147265" y="200891"/>
                    <a:pt x="118215" y="180910"/>
                  </a:cubicBezTo>
                  <a:cubicBezTo>
                    <a:pt x="100846" y="169075"/>
                    <a:pt x="88550" y="157701"/>
                    <a:pt x="93930" y="135106"/>
                  </a:cubicBezTo>
                  <a:cubicBezTo>
                    <a:pt x="106226" y="83461"/>
                    <a:pt x="68415" y="67476"/>
                    <a:pt x="33063" y="49800"/>
                  </a:cubicBezTo>
                  <a:cubicBezTo>
                    <a:pt x="24916" y="45804"/>
                    <a:pt x="15387" y="42884"/>
                    <a:pt x="9238" y="36735"/>
                  </a:cubicBezTo>
                  <a:cubicBezTo>
                    <a:pt x="3859" y="31509"/>
                    <a:pt x="-1367" y="21211"/>
                    <a:pt x="324" y="15217"/>
                  </a:cubicBezTo>
                  <a:cubicBezTo>
                    <a:pt x="2168" y="9376"/>
                    <a:pt x="12774" y="5994"/>
                    <a:pt x="21535" y="0"/>
                  </a:cubicBezTo>
                  <a:close/>
                </a:path>
              </a:pathLst>
            </a:custGeom>
            <a:solidFill>
              <a:srgbClr val="000000"/>
            </a:solidFill>
            <a:ln w="8356" cap="flat">
              <a:noFill/>
              <a:prstDash val="solid"/>
              <a:miter/>
            </a:ln>
          </p:spPr>
          <p:txBody>
            <a:bodyPr rtlCol="0" anchor="ctr"/>
            <a:lstStyle/>
            <a:p>
              <a:endParaRPr lang="en-US" sz="2067" dirty="0"/>
            </a:p>
          </p:txBody>
        </p:sp>
        <p:sp>
          <p:nvSpPr>
            <p:cNvPr id="31" name="Freeform: Shape 30">
              <a:extLst>
                <a:ext uri="{FF2B5EF4-FFF2-40B4-BE49-F238E27FC236}">
                  <a16:creationId xmlns:a16="http://schemas.microsoft.com/office/drawing/2014/main" id="{4ADB5015-2FAB-D075-2D56-E4E62A9BCE3D}"/>
                </a:ext>
              </a:extLst>
            </p:cNvPr>
            <p:cNvSpPr/>
            <p:nvPr/>
          </p:nvSpPr>
          <p:spPr>
            <a:xfrm rot="12425039" flipV="1">
              <a:off x="460496" y="1842485"/>
              <a:ext cx="222839" cy="283453"/>
            </a:xfrm>
            <a:custGeom>
              <a:avLst/>
              <a:gdLst>
                <a:gd name="connsiteX0" fmla="*/ 64002 w 222839"/>
                <a:gd name="connsiteY0" fmla="*/ 44 h 283453"/>
                <a:gd name="connsiteX1" fmla="*/ 156379 w 222839"/>
                <a:gd name="connsiteY1" fmla="*/ 55377 h 283453"/>
                <a:gd name="connsiteX2" fmla="*/ 159914 w 222839"/>
                <a:gd name="connsiteY2" fmla="*/ 98414 h 283453"/>
                <a:gd name="connsiteX3" fmla="*/ 174362 w 222839"/>
                <a:gd name="connsiteY3" fmla="*/ 123161 h 283453"/>
                <a:gd name="connsiteX4" fmla="*/ 221088 w 222839"/>
                <a:gd name="connsiteY4" fmla="*/ 202011 h 283453"/>
                <a:gd name="connsiteX5" fmla="*/ 185122 w 222839"/>
                <a:gd name="connsiteY5" fmla="*/ 277787 h 283453"/>
                <a:gd name="connsiteX6" fmla="*/ 164833 w 222839"/>
                <a:gd name="connsiteY6" fmla="*/ 282398 h 283453"/>
                <a:gd name="connsiteX7" fmla="*/ 158992 w 222839"/>
                <a:gd name="connsiteY7" fmla="*/ 262263 h 283453"/>
                <a:gd name="connsiteX8" fmla="*/ 178512 w 222839"/>
                <a:gd name="connsiteY8" fmla="*/ 205700 h 283453"/>
                <a:gd name="connsiteX9" fmla="*/ 161297 w 222839"/>
                <a:gd name="connsiteY9" fmla="*/ 161741 h 283453"/>
                <a:gd name="connsiteX10" fmla="*/ 122410 w 222839"/>
                <a:gd name="connsiteY10" fmla="*/ 141452 h 283453"/>
                <a:gd name="connsiteX11" fmla="*/ 117338 w 222839"/>
                <a:gd name="connsiteY11" fmla="*/ 111787 h 283453"/>
                <a:gd name="connsiteX12" fmla="*/ 69382 w 222839"/>
                <a:gd name="connsiteY12" fmla="*/ 38623 h 283453"/>
                <a:gd name="connsiteX13" fmla="*/ 32646 w 222839"/>
                <a:gd name="connsiteY13" fmla="*/ 44925 h 283453"/>
                <a:gd name="connsiteX14" fmla="*/ 5902 w 222839"/>
                <a:gd name="connsiteY14" fmla="*/ 39546 h 283453"/>
                <a:gd name="connsiteX15" fmla="*/ 5748 w 222839"/>
                <a:gd name="connsiteY15" fmla="*/ 20025 h 283453"/>
                <a:gd name="connsiteX16" fmla="*/ 64002 w 222839"/>
                <a:gd name="connsiteY16" fmla="*/ 44 h 28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39" h="283453">
                  <a:moveTo>
                    <a:pt x="64002" y="44"/>
                  </a:moveTo>
                  <a:cubicBezTo>
                    <a:pt x="106425" y="-1032"/>
                    <a:pt x="138242" y="17720"/>
                    <a:pt x="156379" y="55377"/>
                  </a:cubicBezTo>
                  <a:cubicBezTo>
                    <a:pt x="162220" y="67520"/>
                    <a:pt x="160375" y="83966"/>
                    <a:pt x="159914" y="98414"/>
                  </a:cubicBezTo>
                  <a:cubicBezTo>
                    <a:pt x="159607" y="110557"/>
                    <a:pt x="163910" y="117320"/>
                    <a:pt x="174362" y="123161"/>
                  </a:cubicBezTo>
                  <a:cubicBezTo>
                    <a:pt x="203412" y="139761"/>
                    <a:pt x="230003" y="166044"/>
                    <a:pt x="221088" y="202011"/>
                  </a:cubicBezTo>
                  <a:cubicBezTo>
                    <a:pt x="214479" y="228602"/>
                    <a:pt x="198648" y="253195"/>
                    <a:pt x="185122" y="277787"/>
                  </a:cubicBezTo>
                  <a:cubicBezTo>
                    <a:pt x="182662" y="282091"/>
                    <a:pt x="169597" y="285165"/>
                    <a:pt x="164833" y="282398"/>
                  </a:cubicBezTo>
                  <a:cubicBezTo>
                    <a:pt x="160375" y="279785"/>
                    <a:pt x="157301" y="268411"/>
                    <a:pt x="158992" y="262263"/>
                  </a:cubicBezTo>
                  <a:cubicBezTo>
                    <a:pt x="164218" y="243050"/>
                    <a:pt x="171596" y="224298"/>
                    <a:pt x="178512" y="205700"/>
                  </a:cubicBezTo>
                  <a:cubicBezTo>
                    <a:pt x="184814" y="188946"/>
                    <a:pt x="177744" y="170194"/>
                    <a:pt x="161297" y="161741"/>
                  </a:cubicBezTo>
                  <a:cubicBezTo>
                    <a:pt x="148232" y="155131"/>
                    <a:pt x="134245" y="149752"/>
                    <a:pt x="122410" y="141452"/>
                  </a:cubicBezTo>
                  <a:cubicBezTo>
                    <a:pt x="112573" y="134535"/>
                    <a:pt x="111497" y="123776"/>
                    <a:pt x="117338" y="111787"/>
                  </a:cubicBezTo>
                  <a:cubicBezTo>
                    <a:pt x="131786" y="81968"/>
                    <a:pt x="113188" y="35242"/>
                    <a:pt x="69382" y="38623"/>
                  </a:cubicBezTo>
                  <a:cubicBezTo>
                    <a:pt x="57086" y="39546"/>
                    <a:pt x="44943" y="44311"/>
                    <a:pt x="32646" y="44925"/>
                  </a:cubicBezTo>
                  <a:cubicBezTo>
                    <a:pt x="23732" y="45386"/>
                    <a:pt x="13433" y="43850"/>
                    <a:pt x="5902" y="39546"/>
                  </a:cubicBezTo>
                  <a:cubicBezTo>
                    <a:pt x="-1630" y="35396"/>
                    <a:pt x="-2244" y="27711"/>
                    <a:pt x="5748" y="20025"/>
                  </a:cubicBezTo>
                  <a:cubicBezTo>
                    <a:pt x="21119" y="4809"/>
                    <a:pt x="31878" y="351"/>
                    <a:pt x="64002" y="44"/>
                  </a:cubicBezTo>
                  <a:close/>
                </a:path>
              </a:pathLst>
            </a:custGeom>
            <a:solidFill>
              <a:srgbClr val="000000"/>
            </a:solidFill>
            <a:ln w="8356" cap="flat">
              <a:noFill/>
              <a:prstDash val="solid"/>
              <a:miter/>
            </a:ln>
          </p:spPr>
          <p:txBody>
            <a:bodyPr rtlCol="0" anchor="ctr"/>
            <a:lstStyle/>
            <a:p>
              <a:endParaRPr lang="en-US" sz="2067" dirty="0"/>
            </a:p>
          </p:txBody>
        </p:sp>
        <p:sp>
          <p:nvSpPr>
            <p:cNvPr id="32" name="Freeform: Shape 31">
              <a:extLst>
                <a:ext uri="{FF2B5EF4-FFF2-40B4-BE49-F238E27FC236}">
                  <a16:creationId xmlns:a16="http://schemas.microsoft.com/office/drawing/2014/main" id="{3DE5D64C-881C-7F8A-1ACA-862928D5DFB4}"/>
                </a:ext>
              </a:extLst>
            </p:cNvPr>
            <p:cNvSpPr/>
            <p:nvPr/>
          </p:nvSpPr>
          <p:spPr>
            <a:xfrm rot="12425039" flipV="1">
              <a:off x="2267563" y="1077453"/>
              <a:ext cx="34766" cy="42268"/>
            </a:xfrm>
            <a:custGeom>
              <a:avLst/>
              <a:gdLst>
                <a:gd name="connsiteX0" fmla="*/ 22909 w 34766"/>
                <a:gd name="connsiteY0" fmla="*/ 307 h 42268"/>
                <a:gd name="connsiteX1" fmla="*/ 34591 w 34766"/>
                <a:gd name="connsiteY1" fmla="*/ 23978 h 42268"/>
                <a:gd name="connsiteX2" fmla="*/ 14609 w 34766"/>
                <a:gd name="connsiteY2" fmla="*/ 42269 h 42268"/>
                <a:gd name="connsiteX3" fmla="*/ 7 w 34766"/>
                <a:gd name="connsiteY3" fmla="*/ 22595 h 42268"/>
                <a:gd name="connsiteX4" fmla="*/ 13687 w 34766"/>
                <a:gd name="connsiteY4" fmla="*/ 0 h 42268"/>
                <a:gd name="connsiteX5" fmla="*/ 22909 w 34766"/>
                <a:gd name="connsiteY5" fmla="*/ 307 h 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66" h="42268">
                  <a:moveTo>
                    <a:pt x="22909" y="307"/>
                  </a:moveTo>
                  <a:cubicBezTo>
                    <a:pt x="27213" y="8300"/>
                    <a:pt x="36128" y="17369"/>
                    <a:pt x="34591" y="23978"/>
                  </a:cubicBezTo>
                  <a:cubicBezTo>
                    <a:pt x="32900" y="31202"/>
                    <a:pt x="21680" y="36274"/>
                    <a:pt x="14609" y="42269"/>
                  </a:cubicBezTo>
                  <a:cubicBezTo>
                    <a:pt x="9383" y="35659"/>
                    <a:pt x="-300" y="29050"/>
                    <a:pt x="7" y="22595"/>
                  </a:cubicBezTo>
                  <a:cubicBezTo>
                    <a:pt x="161" y="14909"/>
                    <a:pt x="8768" y="7532"/>
                    <a:pt x="13687" y="0"/>
                  </a:cubicBezTo>
                  <a:cubicBezTo>
                    <a:pt x="16607" y="154"/>
                    <a:pt x="19835" y="307"/>
                    <a:pt x="22909" y="307"/>
                  </a:cubicBezTo>
                  <a:close/>
                </a:path>
              </a:pathLst>
            </a:custGeom>
            <a:solidFill>
              <a:srgbClr val="000000"/>
            </a:solidFill>
            <a:ln w="8356" cap="flat">
              <a:noFill/>
              <a:prstDash val="solid"/>
              <a:miter/>
            </a:ln>
          </p:spPr>
          <p:txBody>
            <a:bodyPr rtlCol="0" anchor="ctr"/>
            <a:lstStyle/>
            <a:p>
              <a:endParaRPr lang="en-US" sz="2067" dirty="0"/>
            </a:p>
          </p:txBody>
        </p:sp>
        <p:sp>
          <p:nvSpPr>
            <p:cNvPr id="33" name="Freeform: Shape 32">
              <a:extLst>
                <a:ext uri="{FF2B5EF4-FFF2-40B4-BE49-F238E27FC236}">
                  <a16:creationId xmlns:a16="http://schemas.microsoft.com/office/drawing/2014/main" id="{67256D09-EF63-0488-30C4-8728CC66822A}"/>
                </a:ext>
              </a:extLst>
            </p:cNvPr>
            <p:cNvSpPr/>
            <p:nvPr/>
          </p:nvSpPr>
          <p:spPr>
            <a:xfrm rot="12425039" flipV="1">
              <a:off x="2320688" y="1161639"/>
              <a:ext cx="35689" cy="36444"/>
            </a:xfrm>
            <a:custGeom>
              <a:avLst/>
              <a:gdLst>
                <a:gd name="connsiteX0" fmla="*/ 15861 w 35689"/>
                <a:gd name="connsiteY0" fmla="*/ 0 h 36444"/>
                <a:gd name="connsiteX1" fmla="*/ 35689 w 35689"/>
                <a:gd name="connsiteY1" fmla="*/ 21826 h 36444"/>
                <a:gd name="connsiteX2" fmla="*/ 16015 w 35689"/>
                <a:gd name="connsiteY2" fmla="*/ 36428 h 36444"/>
                <a:gd name="connsiteX3" fmla="*/ 30 w 35689"/>
                <a:gd name="connsiteY3" fmla="*/ 21365 h 36444"/>
                <a:gd name="connsiteX4" fmla="*/ 15861 w 35689"/>
                <a:gd name="connsiteY4" fmla="*/ 0 h 36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9" h="36444">
                  <a:moveTo>
                    <a:pt x="15861" y="0"/>
                  </a:moveTo>
                  <a:cubicBezTo>
                    <a:pt x="24469" y="9530"/>
                    <a:pt x="30156" y="15678"/>
                    <a:pt x="35689" y="21826"/>
                  </a:cubicBezTo>
                  <a:cubicBezTo>
                    <a:pt x="29233" y="27052"/>
                    <a:pt x="22932" y="35813"/>
                    <a:pt x="16015" y="36428"/>
                  </a:cubicBezTo>
                  <a:cubicBezTo>
                    <a:pt x="10789" y="36889"/>
                    <a:pt x="798" y="27513"/>
                    <a:pt x="30" y="21365"/>
                  </a:cubicBezTo>
                  <a:cubicBezTo>
                    <a:pt x="-585" y="16139"/>
                    <a:pt x="8483" y="9530"/>
                    <a:pt x="15861" y="0"/>
                  </a:cubicBezTo>
                  <a:close/>
                </a:path>
              </a:pathLst>
            </a:custGeom>
            <a:solidFill>
              <a:srgbClr val="000000"/>
            </a:solidFill>
            <a:ln w="8356" cap="flat">
              <a:noFill/>
              <a:prstDash val="solid"/>
              <a:miter/>
            </a:ln>
          </p:spPr>
          <p:txBody>
            <a:bodyPr rtlCol="0" anchor="ctr"/>
            <a:lstStyle/>
            <a:p>
              <a:endParaRPr lang="en-US" sz="2067" dirty="0"/>
            </a:p>
          </p:txBody>
        </p:sp>
        <p:pic>
          <p:nvPicPr>
            <p:cNvPr id="6" name="Graphic 5">
              <a:extLst>
                <a:ext uri="{FF2B5EF4-FFF2-40B4-BE49-F238E27FC236}">
                  <a16:creationId xmlns:a16="http://schemas.microsoft.com/office/drawing/2014/main" id="{857CC86A-37A1-8672-A149-04326563D70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0930" t="13436" r="67731" b="76485"/>
            <a:stretch/>
          </p:blipFill>
          <p:spPr>
            <a:xfrm>
              <a:off x="309323" y="741527"/>
              <a:ext cx="762001" cy="709568"/>
            </a:xfrm>
            <a:prstGeom prst="rect">
              <a:avLst/>
            </a:prstGeom>
          </p:spPr>
        </p:pic>
        <p:pic>
          <p:nvPicPr>
            <p:cNvPr id="8" name="Graphic 7">
              <a:extLst>
                <a:ext uri="{FF2B5EF4-FFF2-40B4-BE49-F238E27FC236}">
                  <a16:creationId xmlns:a16="http://schemas.microsoft.com/office/drawing/2014/main" id="{3DA2450B-82D9-8826-DB35-7F9CD7E25A7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5053" t="29311" r="67731" b="62530"/>
            <a:stretch/>
          </p:blipFill>
          <p:spPr>
            <a:xfrm>
              <a:off x="3072267" y="1188382"/>
              <a:ext cx="484909" cy="574367"/>
            </a:xfrm>
            <a:prstGeom prst="rect">
              <a:avLst/>
            </a:prstGeom>
          </p:spPr>
        </p:pic>
        <p:pic>
          <p:nvPicPr>
            <p:cNvPr id="16" name="Graphic 15">
              <a:extLst>
                <a:ext uri="{FF2B5EF4-FFF2-40B4-BE49-F238E27FC236}">
                  <a16:creationId xmlns:a16="http://schemas.microsoft.com/office/drawing/2014/main" id="{F612B91C-3C50-427F-9AB4-71FEEA0357D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5053" t="29311" r="67731" b="62530"/>
            <a:stretch/>
          </p:blipFill>
          <p:spPr>
            <a:xfrm>
              <a:off x="897104" y="135436"/>
              <a:ext cx="484909" cy="574367"/>
            </a:xfrm>
            <a:prstGeom prst="rect">
              <a:avLst/>
            </a:prstGeom>
          </p:spPr>
        </p:pic>
        <p:pic>
          <p:nvPicPr>
            <p:cNvPr id="17" name="Graphic 16">
              <a:extLst>
                <a:ext uri="{FF2B5EF4-FFF2-40B4-BE49-F238E27FC236}">
                  <a16:creationId xmlns:a16="http://schemas.microsoft.com/office/drawing/2014/main" id="{05EEC627-AAB8-168E-FDAD-A4BFFBED85E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5878" t="51025" r="65670" b="39923"/>
            <a:stretch/>
          </p:blipFill>
          <p:spPr>
            <a:xfrm>
              <a:off x="1773426" y="1925603"/>
              <a:ext cx="568037" cy="637309"/>
            </a:xfrm>
            <a:prstGeom prst="rect">
              <a:avLst/>
            </a:prstGeom>
          </p:spPr>
        </p:pic>
      </p:grpSp>
      <p:pic>
        <p:nvPicPr>
          <p:cNvPr id="15" name="Graphic 14" descr="Planet">
            <a:extLst>
              <a:ext uri="{FF2B5EF4-FFF2-40B4-BE49-F238E27FC236}">
                <a16:creationId xmlns:a16="http://schemas.microsoft.com/office/drawing/2014/main" id="{555AA349-ABA0-D2C5-956B-0711C095674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8547" t="30315" r="19463" b="17198"/>
          <a:stretch/>
        </p:blipFill>
        <p:spPr>
          <a:xfrm>
            <a:off x="3859738" y="53510"/>
            <a:ext cx="2263467" cy="1916518"/>
          </a:xfrm>
          <a:prstGeom prst="rect">
            <a:avLst/>
          </a:prstGeom>
        </p:spPr>
      </p:pic>
      <p:sp>
        <p:nvSpPr>
          <p:cNvPr id="12" name="Title 1">
            <a:extLst>
              <a:ext uri="{FF2B5EF4-FFF2-40B4-BE49-F238E27FC236}">
                <a16:creationId xmlns:a16="http://schemas.microsoft.com/office/drawing/2014/main" id="{801C36F4-22D7-FD01-87EA-CF7180E19343}"/>
              </a:ext>
            </a:extLst>
          </p:cNvPr>
          <p:cNvSpPr txBox="1">
            <a:spLocks/>
          </p:cNvSpPr>
          <p:nvPr/>
        </p:nvSpPr>
        <p:spPr>
          <a:xfrm>
            <a:off x="1257987" y="2816237"/>
            <a:ext cx="6751767" cy="2576908"/>
          </a:xfrm>
          <a:prstGeom prst="rect">
            <a:avLst/>
          </a:prstGeom>
          <a:noFill/>
          <a:ln>
            <a:noFill/>
          </a:ln>
        </p:spPr>
        <p:txBody>
          <a:bodyPr vert="horz" lIns="0" tIns="0" rIns="0" bIns="0" rtlCol="0" anchor="t">
            <a:noAutofit/>
          </a:bodyPr>
          <a:lstStyle>
            <a:lvl1pPr algn="ctr" defTabSz="754380" rtl="0" eaLnBrk="1" latinLnBrk="0" hangingPunct="1">
              <a:lnSpc>
                <a:spcPct val="90000"/>
              </a:lnSpc>
              <a:spcBef>
                <a:spcPct val="0"/>
              </a:spcBef>
              <a:buNone/>
              <a:defRPr sz="4000" kern="1200">
                <a:solidFill>
                  <a:schemeClr val="tx1"/>
                </a:solidFill>
                <a:latin typeface="+mj-lt"/>
                <a:ea typeface="+mj-ea"/>
                <a:cs typeface="+mj-cs"/>
              </a:defRPr>
            </a:lvl1pPr>
          </a:lstStyle>
          <a:p>
            <a:pPr algn="l">
              <a:lnSpc>
                <a:spcPct val="75000"/>
              </a:lnSpc>
            </a:pPr>
            <a:r>
              <a:rPr lang="en-US" sz="8242" b="1" dirty="0">
                <a:ln w="41275">
                  <a:noFill/>
                </a:ln>
                <a:solidFill>
                  <a:schemeClr val="accent3"/>
                </a:solidFill>
                <a:ea typeface="Source Sans Pro Black" panose="020B0503030403020204" pitchFamily="34" charset="0"/>
              </a:rPr>
              <a:t>e-Manifest Energized Reboot</a:t>
            </a:r>
            <a:endParaRPr lang="en-US" sz="8242" b="1" dirty="0">
              <a:ln w="41275">
                <a:noFill/>
              </a:ln>
              <a:solidFill>
                <a:schemeClr val="accent3"/>
              </a:solidFill>
            </a:endParaRPr>
          </a:p>
        </p:txBody>
      </p:sp>
      <p:pic>
        <p:nvPicPr>
          <p:cNvPr id="3" name="Graphic 2" descr="Spaceship">
            <a:extLst>
              <a:ext uri="{FF2B5EF4-FFF2-40B4-BE49-F238E27FC236}">
                <a16:creationId xmlns:a16="http://schemas.microsoft.com/office/drawing/2014/main" id="{5FBFD2C5-B0F2-927A-3E2B-E29603389FF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8640" r="18869" b="18154"/>
          <a:stretch/>
        </p:blipFill>
        <p:spPr>
          <a:xfrm>
            <a:off x="6036517" y="78158"/>
            <a:ext cx="4326683" cy="5936721"/>
          </a:xfrm>
          <a:prstGeom prst="rect">
            <a:avLst/>
          </a:prstGeom>
        </p:spPr>
      </p:pic>
      <p:cxnSp>
        <p:nvCxnSpPr>
          <p:cNvPr id="13" name="Straight Connector 12">
            <a:extLst>
              <a:ext uri="{FF2B5EF4-FFF2-40B4-BE49-F238E27FC236}">
                <a16:creationId xmlns:a16="http://schemas.microsoft.com/office/drawing/2014/main" id="{5DB9A4DA-49CA-DFF0-09A2-B9EFA62B8B3A}"/>
              </a:ext>
              <a:ext uri="{C183D7F6-B498-43B3-948B-1728B52AA6E4}">
                <adec:decorative xmlns:adec="http://schemas.microsoft.com/office/drawing/2017/decorative" val="1"/>
              </a:ext>
            </a:extLst>
          </p:cNvPr>
          <p:cNvCxnSpPr>
            <a:cxnSpLocks/>
          </p:cNvCxnSpPr>
          <p:nvPr/>
        </p:nvCxnSpPr>
        <p:spPr>
          <a:xfrm>
            <a:off x="711244" y="6014879"/>
            <a:ext cx="8940713"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0A306BC8-9E54-479F-5C2A-D32F897606FA}"/>
              </a:ext>
            </a:extLst>
          </p:cNvPr>
          <p:cNvSpPr txBox="1">
            <a:spLocks/>
          </p:cNvSpPr>
          <p:nvPr/>
        </p:nvSpPr>
        <p:spPr>
          <a:xfrm>
            <a:off x="711243" y="6408110"/>
            <a:ext cx="4786545" cy="1342513"/>
          </a:xfrm>
          <a:prstGeom prst="rect">
            <a:avLst/>
          </a:prstGeom>
        </p:spPr>
        <p:txBody>
          <a:bodyPr vert="horz" lIns="94211" tIns="47105" rIns="94211" bIns="47105" rtlCol="0" anchor="t">
            <a:noAutofit/>
          </a:bodyPr>
          <a:lstStyle>
            <a:lvl1pPr marL="0" indent="0" algn="l" defTabSz="754380" rtl="0" eaLnBrk="1" latinLnBrk="0" hangingPunct="1">
              <a:lnSpc>
                <a:spcPct val="90000"/>
              </a:lnSpc>
              <a:spcBef>
                <a:spcPts val="825"/>
              </a:spcBef>
              <a:buFont typeface="Arial" panose="020B0604020202020204" pitchFamily="34" charset="0"/>
              <a:buNone/>
              <a:defRPr sz="2400" kern="1200">
                <a:solidFill>
                  <a:schemeClr val="tx1"/>
                </a:solidFill>
                <a:latin typeface="+mn-lt"/>
                <a:ea typeface="+mn-ea"/>
                <a:cs typeface="+mn-cs"/>
              </a:defRPr>
            </a:lvl1pPr>
            <a:lvl2pPr marL="377190" indent="0" algn="l" defTabSz="754380" rtl="0" eaLnBrk="1" latinLnBrk="0" hangingPunct="1">
              <a:lnSpc>
                <a:spcPct val="90000"/>
              </a:lnSpc>
              <a:spcBef>
                <a:spcPts val="413"/>
              </a:spcBef>
              <a:buFont typeface="Arial" panose="020B0604020202020204" pitchFamily="34" charset="0"/>
              <a:buNone/>
              <a:defRPr sz="1980" kern="1200">
                <a:solidFill>
                  <a:schemeClr val="tx1"/>
                </a:solidFill>
                <a:latin typeface="+mn-lt"/>
                <a:ea typeface="+mn-ea"/>
                <a:cs typeface="+mn-cs"/>
              </a:defRPr>
            </a:lvl2pPr>
            <a:lvl3pPr marL="754380" indent="0" algn="l" defTabSz="754380" rtl="0" eaLnBrk="1" latinLnBrk="0" hangingPunct="1">
              <a:lnSpc>
                <a:spcPct val="90000"/>
              </a:lnSpc>
              <a:spcBef>
                <a:spcPts val="413"/>
              </a:spcBef>
              <a:buFont typeface="Arial" panose="020B0604020202020204" pitchFamily="34" charset="0"/>
              <a:buNone/>
              <a:defRPr sz="1650" kern="1200">
                <a:solidFill>
                  <a:schemeClr val="tx1"/>
                </a:solidFill>
                <a:latin typeface="+mn-lt"/>
                <a:ea typeface="+mn-ea"/>
                <a:cs typeface="+mn-cs"/>
              </a:defRPr>
            </a:lvl3pPr>
            <a:lvl4pPr marL="1131570" indent="0" algn="l" defTabSz="754380" rtl="0" eaLnBrk="1" latinLnBrk="0" hangingPunct="1">
              <a:lnSpc>
                <a:spcPct val="90000"/>
              </a:lnSpc>
              <a:spcBef>
                <a:spcPts val="413"/>
              </a:spcBef>
              <a:buFont typeface="Arial" panose="020B0604020202020204" pitchFamily="34" charset="0"/>
              <a:buNone/>
              <a:defRPr sz="1485" kern="1200">
                <a:solidFill>
                  <a:schemeClr val="tx1"/>
                </a:solidFill>
                <a:latin typeface="+mn-lt"/>
                <a:ea typeface="+mn-ea"/>
                <a:cs typeface="+mn-cs"/>
              </a:defRPr>
            </a:lvl4pPr>
            <a:lvl5pPr marL="1508760" indent="0" algn="l" defTabSz="754380" rtl="0" eaLnBrk="1" latinLnBrk="0" hangingPunct="1">
              <a:lnSpc>
                <a:spcPct val="90000"/>
              </a:lnSpc>
              <a:spcBef>
                <a:spcPts val="413"/>
              </a:spcBef>
              <a:buFont typeface="Arial" panose="020B0604020202020204" pitchFamily="34" charset="0"/>
              <a:buNone/>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nSpc>
                <a:spcPct val="100000"/>
              </a:lnSpc>
            </a:pPr>
            <a:r>
              <a:rPr lang="en-US" sz="2473" b="1" dirty="0">
                <a:solidFill>
                  <a:schemeClr val="accent6">
                    <a:lumMod val="75000"/>
                  </a:schemeClr>
                </a:solidFill>
                <a:ea typeface="Source Sans Pro" panose="020B0503030403020204" pitchFamily="34" charset="0"/>
              </a:rPr>
              <a:t>3..2..1.. Lift off! Bring  e-Manifest into your business</a:t>
            </a:r>
          </a:p>
          <a:p>
            <a:pPr>
              <a:lnSpc>
                <a:spcPct val="100000"/>
              </a:lnSpc>
            </a:pPr>
            <a:r>
              <a:rPr lang="en-US" sz="2473" b="1" dirty="0">
                <a:solidFill>
                  <a:schemeClr val="accent6">
                    <a:lumMod val="75000"/>
                  </a:schemeClr>
                </a:solidFill>
                <a:ea typeface="Source Sans Pro" panose="020B0503030403020204" pitchFamily="34" charset="0"/>
              </a:rPr>
              <a:t>Iowa SGP – 08 June 2023</a:t>
            </a:r>
          </a:p>
        </p:txBody>
      </p:sp>
      <p:sp>
        <p:nvSpPr>
          <p:cNvPr id="7" name="Text Placeholder 3">
            <a:extLst>
              <a:ext uri="{FF2B5EF4-FFF2-40B4-BE49-F238E27FC236}">
                <a16:creationId xmlns:a16="http://schemas.microsoft.com/office/drawing/2014/main" id="{4EE49077-2364-0ABD-A360-6E7A8716B572}"/>
              </a:ext>
            </a:extLst>
          </p:cNvPr>
          <p:cNvSpPr txBox="1">
            <a:spLocks/>
          </p:cNvSpPr>
          <p:nvPr/>
        </p:nvSpPr>
        <p:spPr>
          <a:xfrm>
            <a:off x="5370166" y="6408110"/>
            <a:ext cx="4876884" cy="1342513"/>
          </a:xfrm>
          <a:prstGeom prst="rect">
            <a:avLst/>
          </a:prstGeom>
        </p:spPr>
        <p:txBody>
          <a:bodyPr vert="horz" lIns="94211" tIns="47105" rIns="94211" bIns="47105" rtlCol="0" anchor="t">
            <a:noAutofit/>
          </a:bodyPr>
          <a:lstStyle>
            <a:lvl1pPr marL="0" indent="0" algn="l" defTabSz="754380" rtl="0" eaLnBrk="1" latinLnBrk="0" hangingPunct="1">
              <a:lnSpc>
                <a:spcPct val="90000"/>
              </a:lnSpc>
              <a:spcBef>
                <a:spcPts val="825"/>
              </a:spcBef>
              <a:buFont typeface="Arial" panose="020B0604020202020204" pitchFamily="34" charset="0"/>
              <a:buNone/>
              <a:defRPr sz="2400" kern="1200">
                <a:solidFill>
                  <a:schemeClr val="tx1"/>
                </a:solidFill>
                <a:latin typeface="+mn-lt"/>
                <a:ea typeface="+mn-ea"/>
                <a:cs typeface="+mn-cs"/>
              </a:defRPr>
            </a:lvl1pPr>
            <a:lvl2pPr marL="377190" indent="0" algn="l" defTabSz="754380" rtl="0" eaLnBrk="1" latinLnBrk="0" hangingPunct="1">
              <a:lnSpc>
                <a:spcPct val="90000"/>
              </a:lnSpc>
              <a:spcBef>
                <a:spcPts val="413"/>
              </a:spcBef>
              <a:buFont typeface="Arial" panose="020B0604020202020204" pitchFamily="34" charset="0"/>
              <a:buNone/>
              <a:defRPr sz="1980" kern="1200">
                <a:solidFill>
                  <a:schemeClr val="tx1"/>
                </a:solidFill>
                <a:latin typeface="+mn-lt"/>
                <a:ea typeface="+mn-ea"/>
                <a:cs typeface="+mn-cs"/>
              </a:defRPr>
            </a:lvl2pPr>
            <a:lvl3pPr marL="754380" indent="0" algn="l" defTabSz="754380" rtl="0" eaLnBrk="1" latinLnBrk="0" hangingPunct="1">
              <a:lnSpc>
                <a:spcPct val="90000"/>
              </a:lnSpc>
              <a:spcBef>
                <a:spcPts val="413"/>
              </a:spcBef>
              <a:buFont typeface="Arial" panose="020B0604020202020204" pitchFamily="34" charset="0"/>
              <a:buNone/>
              <a:defRPr sz="1650" kern="1200">
                <a:solidFill>
                  <a:schemeClr val="tx1"/>
                </a:solidFill>
                <a:latin typeface="+mn-lt"/>
                <a:ea typeface="+mn-ea"/>
                <a:cs typeface="+mn-cs"/>
              </a:defRPr>
            </a:lvl3pPr>
            <a:lvl4pPr marL="1131570" indent="0" algn="l" defTabSz="754380" rtl="0" eaLnBrk="1" latinLnBrk="0" hangingPunct="1">
              <a:lnSpc>
                <a:spcPct val="90000"/>
              </a:lnSpc>
              <a:spcBef>
                <a:spcPts val="413"/>
              </a:spcBef>
              <a:buFont typeface="Arial" panose="020B0604020202020204" pitchFamily="34" charset="0"/>
              <a:buNone/>
              <a:defRPr sz="1485" kern="1200">
                <a:solidFill>
                  <a:schemeClr val="tx1"/>
                </a:solidFill>
                <a:latin typeface="+mn-lt"/>
                <a:ea typeface="+mn-ea"/>
                <a:cs typeface="+mn-cs"/>
              </a:defRPr>
            </a:lvl4pPr>
            <a:lvl5pPr marL="1508760" indent="0" algn="l" defTabSz="754380" rtl="0" eaLnBrk="1" latinLnBrk="0" hangingPunct="1">
              <a:lnSpc>
                <a:spcPct val="90000"/>
              </a:lnSpc>
              <a:spcBef>
                <a:spcPts val="413"/>
              </a:spcBef>
              <a:buFont typeface="Arial" panose="020B0604020202020204" pitchFamily="34" charset="0"/>
              <a:buNone/>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r">
              <a:lnSpc>
                <a:spcPct val="100000"/>
              </a:lnSpc>
            </a:pPr>
            <a:r>
              <a:rPr lang="en-US" sz="3091" b="1" dirty="0">
                <a:solidFill>
                  <a:schemeClr val="accent5">
                    <a:lumMod val="50000"/>
                  </a:schemeClr>
                </a:solidFill>
                <a:ea typeface="Source Sans Pro" panose="020B0503030403020204" pitchFamily="34" charset="0"/>
              </a:rPr>
              <a:t>Marcus Rivas</a:t>
            </a:r>
          </a:p>
          <a:p>
            <a:pPr algn="r">
              <a:lnSpc>
                <a:spcPct val="100000"/>
              </a:lnSpc>
            </a:pPr>
            <a:r>
              <a:rPr lang="en-US" sz="2473" b="1" dirty="0">
                <a:solidFill>
                  <a:schemeClr val="accent5">
                    <a:lumMod val="50000"/>
                  </a:schemeClr>
                </a:solidFill>
                <a:ea typeface="Source Sans Pro" panose="020B0503030403020204" pitchFamily="34" charset="0"/>
              </a:rPr>
              <a:t>US EPA -  Kansas City</a:t>
            </a:r>
            <a:endParaRPr lang="en-US" sz="1442" b="1" dirty="0">
              <a:solidFill>
                <a:schemeClr val="accent5">
                  <a:lumMod val="50000"/>
                </a:schemeClr>
              </a:solidFill>
              <a:ea typeface="Source Sans Pro" panose="020B0503030403020204" pitchFamily="34" charset="0"/>
            </a:endParaRPr>
          </a:p>
        </p:txBody>
      </p:sp>
      <p:sp>
        <p:nvSpPr>
          <p:cNvPr id="2" name="Rectangle 1">
            <a:extLst>
              <a:ext uri="{FF2B5EF4-FFF2-40B4-BE49-F238E27FC236}">
                <a16:creationId xmlns:a16="http://schemas.microsoft.com/office/drawing/2014/main" id="{154FCD78-DF13-0ECA-2BDE-E512DE303359}"/>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sp>
        <p:nvSpPr>
          <p:cNvPr id="4" name="Rectangle 3">
            <a:extLst>
              <a:ext uri="{FF2B5EF4-FFF2-40B4-BE49-F238E27FC236}">
                <a16:creationId xmlns:a16="http://schemas.microsoft.com/office/drawing/2014/main" id="{FD5C934B-7FF6-2F61-B572-975690D2DF68}"/>
              </a:ext>
            </a:extLst>
          </p:cNvPr>
          <p:cNvSpPr/>
          <p:nvPr/>
        </p:nvSpPr>
        <p:spPr>
          <a:xfrm>
            <a:off x="9651957" y="96001"/>
            <a:ext cx="303288" cy="369332"/>
          </a:xfrm>
          <a:prstGeom prst="rect">
            <a:avLst/>
          </a:prstGeom>
        </p:spPr>
        <p:txBody>
          <a:bodyPr wrap="none">
            <a:spAutoFit/>
          </a:bodyPr>
          <a:lstStyle/>
          <a:p>
            <a:r>
              <a:rPr lang="en-US" dirty="0">
                <a:solidFill>
                  <a:srgbClr val="00B0F0"/>
                </a:solidFill>
                <a:highlight>
                  <a:srgbClr val="0000FF"/>
                </a:highlight>
              </a:rPr>
              <a:t>◊</a:t>
            </a:r>
          </a:p>
        </p:txBody>
      </p:sp>
    </p:spTree>
    <p:extLst>
      <p:ext uri="{BB962C8B-B14F-4D97-AF65-F5344CB8AC3E}">
        <p14:creationId xmlns:p14="http://schemas.microsoft.com/office/powerpoint/2010/main" val="1189862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A313-11FC-484D-84D3-7F326BC2F91D}"/>
              </a:ext>
            </a:extLst>
          </p:cNvPr>
          <p:cNvSpPr>
            <a:spLocks noGrp="1"/>
          </p:cNvSpPr>
          <p:nvPr>
            <p:ph type="title"/>
          </p:nvPr>
        </p:nvSpPr>
        <p:spPr/>
        <p:txBody>
          <a:bodyPr/>
          <a:lstStyle/>
          <a:p>
            <a:r>
              <a:rPr lang="en-US" dirty="0">
                <a:solidFill>
                  <a:schemeClr val="bg1"/>
                </a:solidFill>
              </a:rPr>
              <a:t>SUMMER BY THE SEA COLORING BOOK - PICTURE 4</a:t>
            </a:r>
          </a:p>
        </p:txBody>
      </p:sp>
      <p:pic>
        <p:nvPicPr>
          <p:cNvPr id="7" name="Picture Placeholder 6" descr="Space Coloring Picture">
            <a:extLst>
              <a:ext uri="{FF2B5EF4-FFF2-40B4-BE49-F238E27FC236}">
                <a16:creationId xmlns:a16="http://schemas.microsoft.com/office/drawing/2014/main" id="{060A15AE-95B3-4B7D-B0E1-D284A9D7FCCE}"/>
              </a:ext>
            </a:extLst>
          </p:cNvPr>
          <p:cNvPicPr>
            <a:picLocks noGrp="1" noChangeAspect="1"/>
          </p:cNvPicPr>
          <p:nvPr>
            <p:ph type="pic" sz="quarter" idx="13"/>
          </p:nvPr>
        </p:nvPicPr>
        <p:blipFill>
          <a:blip r:embed="rId3"/>
          <a:srcRect t="5" b="5"/>
          <a:stretch>
            <a:fillRect/>
          </a:stretch>
        </p:blipFill>
        <p:spPr>
          <a:xfrm>
            <a:off x="155450" y="2355"/>
            <a:ext cx="3048000" cy="2355273"/>
          </a:xfrm>
        </p:spPr>
      </p:pic>
      <p:sp>
        <p:nvSpPr>
          <p:cNvPr id="3" name="Date Placeholder 2">
            <a:extLst>
              <a:ext uri="{FF2B5EF4-FFF2-40B4-BE49-F238E27FC236}">
                <a16:creationId xmlns:a16="http://schemas.microsoft.com/office/drawing/2014/main" id="{0E350013-1FF5-D3BC-0B05-267B391E1061}"/>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1E84575B-5861-6F32-C7D0-E0FE2D097897}"/>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C395090A-6321-395D-B44E-CA7F8D7DF0DA}"/>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10</a:t>
            </a:fld>
            <a:endParaRPr lang="en-US" dirty="0"/>
          </a:p>
        </p:txBody>
      </p:sp>
      <p:sp>
        <p:nvSpPr>
          <p:cNvPr id="11" name="Rectangle 10">
            <a:extLst>
              <a:ext uri="{FF2B5EF4-FFF2-40B4-BE49-F238E27FC236}">
                <a16:creationId xmlns:a16="http://schemas.microsoft.com/office/drawing/2014/main" id="{C95FBD9F-262F-C3CE-479B-93E5105990EC}"/>
              </a:ext>
            </a:extLst>
          </p:cNvPr>
          <p:cNvSpPr/>
          <p:nvPr/>
        </p:nvSpPr>
        <p:spPr>
          <a:xfrm>
            <a:off x="9651957" y="96001"/>
            <a:ext cx="303288" cy="369332"/>
          </a:xfrm>
          <a:prstGeom prst="rect">
            <a:avLst/>
          </a:prstGeom>
        </p:spPr>
        <p:txBody>
          <a:bodyPr wrap="none">
            <a:spAutoFit/>
          </a:bodyPr>
          <a:lstStyle/>
          <a:p>
            <a:r>
              <a:rPr lang="en-US" dirty="0">
                <a:solidFill>
                  <a:srgbClr val="00B0F0"/>
                </a:solidFill>
                <a:highlight>
                  <a:srgbClr val="0000FF"/>
                </a:highlight>
              </a:rPr>
              <a:t>◊</a:t>
            </a:r>
          </a:p>
        </p:txBody>
      </p:sp>
      <p:pic>
        <p:nvPicPr>
          <p:cNvPr id="21" name="Picture 20">
            <a:extLst>
              <a:ext uri="{FF2B5EF4-FFF2-40B4-BE49-F238E27FC236}">
                <a16:creationId xmlns:a16="http://schemas.microsoft.com/office/drawing/2014/main" id="{AA55CA6A-6334-F1A8-B561-F7CAEB7A187D}"/>
              </a:ext>
            </a:extLst>
          </p:cNvPr>
          <p:cNvPicPr>
            <a:picLocks noChangeAspect="1"/>
          </p:cNvPicPr>
          <p:nvPr/>
        </p:nvPicPr>
        <p:blipFill>
          <a:blip r:embed="rId4"/>
          <a:stretch>
            <a:fillRect/>
          </a:stretch>
        </p:blipFill>
        <p:spPr>
          <a:xfrm>
            <a:off x="521294" y="4475833"/>
            <a:ext cx="4753638" cy="2372056"/>
          </a:xfrm>
          <a:prstGeom prst="rect">
            <a:avLst/>
          </a:prstGeom>
        </p:spPr>
      </p:pic>
      <p:sp>
        <p:nvSpPr>
          <p:cNvPr id="22" name="Title 1">
            <a:extLst>
              <a:ext uri="{FF2B5EF4-FFF2-40B4-BE49-F238E27FC236}">
                <a16:creationId xmlns:a16="http://schemas.microsoft.com/office/drawing/2014/main" id="{85A7099F-F125-EB70-8E94-C8A09F00FE28}"/>
              </a:ext>
            </a:extLst>
          </p:cNvPr>
          <p:cNvSpPr txBox="1">
            <a:spLocks/>
          </p:cNvSpPr>
          <p:nvPr/>
        </p:nvSpPr>
        <p:spPr>
          <a:xfrm>
            <a:off x="5432899" y="298242"/>
            <a:ext cx="3771969" cy="881749"/>
          </a:xfrm>
          <a:prstGeom prst="rect">
            <a:avLst/>
          </a:prstGeom>
        </p:spPr>
        <p:txBody>
          <a:bodyPr vert="horz" lIns="94211" tIns="47105" rIns="94211" bIns="47105" rtlCol="0" anchor="t">
            <a:no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Happenings</a:t>
            </a:r>
          </a:p>
        </p:txBody>
      </p:sp>
      <p:pic>
        <p:nvPicPr>
          <p:cNvPr id="23" name="Graphic 22" descr="Daily calendar with solid fill">
            <a:extLst>
              <a:ext uri="{FF2B5EF4-FFF2-40B4-BE49-F238E27FC236}">
                <a16:creationId xmlns:a16="http://schemas.microsoft.com/office/drawing/2014/main" id="{9AC38AE2-F371-980E-2710-C517E62402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90791" y="237882"/>
            <a:ext cx="942109" cy="942109"/>
          </a:xfrm>
          <a:prstGeom prst="rect">
            <a:avLst/>
          </a:prstGeom>
        </p:spPr>
      </p:pic>
      <p:pic>
        <p:nvPicPr>
          <p:cNvPr id="5126" name="Picture 6" descr="Answer: Legible describes readable print or handwriting. ... Legible goes - 1">
            <a:extLst>
              <a:ext uri="{FF2B5EF4-FFF2-40B4-BE49-F238E27FC236}">
                <a16:creationId xmlns:a16="http://schemas.microsoft.com/office/drawing/2014/main" id="{2794C010-5806-C2F1-AC2E-74DF0D5489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6018" y="1332478"/>
            <a:ext cx="5192212" cy="288057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E96EFD99-D998-CC33-0595-1E6DE8B279A7}"/>
              </a:ext>
            </a:extLst>
          </p:cNvPr>
          <p:cNvSpPr txBox="1">
            <a:spLocks/>
          </p:cNvSpPr>
          <p:nvPr/>
        </p:nvSpPr>
        <p:spPr>
          <a:xfrm>
            <a:off x="288194" y="2637154"/>
            <a:ext cx="3453708" cy="881749"/>
          </a:xfrm>
          <a:prstGeom prst="rect">
            <a:avLst/>
          </a:prstGeom>
        </p:spPr>
        <p:txBody>
          <a:bodyPr vert="horz" lIns="94211" tIns="47105" rIns="94211" bIns="47105" rtlCol="0" anchor="t">
            <a:normAutofit fontScale="92500"/>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latin typeface="Source Sans Pro Black" panose="020B0604020202020204" pitchFamily="34" charset="0"/>
              </a:rPr>
              <a:t>Data Quality</a:t>
            </a:r>
          </a:p>
        </p:txBody>
      </p:sp>
    </p:spTree>
    <p:extLst>
      <p:ext uri="{BB962C8B-B14F-4D97-AF65-F5344CB8AC3E}">
        <p14:creationId xmlns:p14="http://schemas.microsoft.com/office/powerpoint/2010/main" val="1933234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A313-11FC-484D-84D3-7F326BC2F91D}"/>
              </a:ext>
            </a:extLst>
          </p:cNvPr>
          <p:cNvSpPr>
            <a:spLocks noGrp="1"/>
          </p:cNvSpPr>
          <p:nvPr>
            <p:ph type="title"/>
          </p:nvPr>
        </p:nvSpPr>
        <p:spPr/>
        <p:txBody>
          <a:bodyPr/>
          <a:lstStyle/>
          <a:p>
            <a:r>
              <a:rPr lang="en-US" dirty="0">
                <a:solidFill>
                  <a:schemeClr val="bg1"/>
                </a:solidFill>
              </a:rPr>
              <a:t>SUMMER BY THE SEA COLORING BOOK - PICTURE 4</a:t>
            </a:r>
          </a:p>
        </p:txBody>
      </p:sp>
      <p:pic>
        <p:nvPicPr>
          <p:cNvPr id="7" name="Picture Placeholder 6" descr="Space Coloring Picture">
            <a:extLst>
              <a:ext uri="{FF2B5EF4-FFF2-40B4-BE49-F238E27FC236}">
                <a16:creationId xmlns:a16="http://schemas.microsoft.com/office/drawing/2014/main" id="{060A15AE-95B3-4B7D-B0E1-D284A9D7FCCE}"/>
              </a:ext>
            </a:extLst>
          </p:cNvPr>
          <p:cNvPicPr>
            <a:picLocks noGrp="1" noChangeAspect="1"/>
          </p:cNvPicPr>
          <p:nvPr>
            <p:ph type="pic" sz="quarter" idx="13"/>
          </p:nvPr>
        </p:nvPicPr>
        <p:blipFill>
          <a:blip r:embed="rId3"/>
          <a:srcRect t="5" b="5"/>
          <a:stretch>
            <a:fillRect/>
          </a:stretch>
        </p:blipFill>
        <p:spPr>
          <a:xfrm>
            <a:off x="155450" y="2355"/>
            <a:ext cx="3048000" cy="2355273"/>
          </a:xfrm>
        </p:spPr>
      </p:pic>
      <p:sp>
        <p:nvSpPr>
          <p:cNvPr id="3" name="Date Placeholder 2">
            <a:extLst>
              <a:ext uri="{FF2B5EF4-FFF2-40B4-BE49-F238E27FC236}">
                <a16:creationId xmlns:a16="http://schemas.microsoft.com/office/drawing/2014/main" id="{0E350013-1FF5-D3BC-0B05-267B391E1061}"/>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1E84575B-5861-6F32-C7D0-E0FE2D097897}"/>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C395090A-6321-395D-B44E-CA7F8D7DF0DA}"/>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11</a:t>
            </a:fld>
            <a:endParaRPr lang="en-US" dirty="0"/>
          </a:p>
        </p:txBody>
      </p:sp>
      <p:sp>
        <p:nvSpPr>
          <p:cNvPr id="9" name="Title 1">
            <a:extLst>
              <a:ext uri="{FF2B5EF4-FFF2-40B4-BE49-F238E27FC236}">
                <a16:creationId xmlns:a16="http://schemas.microsoft.com/office/drawing/2014/main" id="{0EC7CF3A-AA7B-28D6-0664-C3BC77AF64BD}"/>
              </a:ext>
            </a:extLst>
          </p:cNvPr>
          <p:cNvSpPr txBox="1">
            <a:spLocks/>
          </p:cNvSpPr>
          <p:nvPr/>
        </p:nvSpPr>
        <p:spPr>
          <a:xfrm>
            <a:off x="431151" y="3155382"/>
            <a:ext cx="3453708" cy="881749"/>
          </a:xfrm>
          <a:prstGeom prst="rect">
            <a:avLst/>
          </a:prstGeom>
        </p:spPr>
        <p:txBody>
          <a:bodyPr vert="horz" lIns="94211" tIns="47105" rIns="94211" bIns="47105" rtlCol="0" anchor="t">
            <a:normAutofit fontScale="92500"/>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latin typeface="Source Sans Pro Black" panose="020B0604020202020204" pitchFamily="34" charset="0"/>
              </a:rPr>
              <a:t>Data Quality</a:t>
            </a:r>
          </a:p>
        </p:txBody>
      </p:sp>
      <p:sp>
        <p:nvSpPr>
          <p:cNvPr id="11" name="Rectangle 10">
            <a:extLst>
              <a:ext uri="{FF2B5EF4-FFF2-40B4-BE49-F238E27FC236}">
                <a16:creationId xmlns:a16="http://schemas.microsoft.com/office/drawing/2014/main" id="{C95FBD9F-262F-C3CE-479B-93E5105990EC}"/>
              </a:ext>
            </a:extLst>
          </p:cNvPr>
          <p:cNvSpPr/>
          <p:nvPr/>
        </p:nvSpPr>
        <p:spPr>
          <a:xfrm>
            <a:off x="9651957" y="96001"/>
            <a:ext cx="303288" cy="369332"/>
          </a:xfrm>
          <a:prstGeom prst="rect">
            <a:avLst/>
          </a:prstGeom>
        </p:spPr>
        <p:txBody>
          <a:bodyPr wrap="none">
            <a:spAutoFit/>
          </a:bodyPr>
          <a:lstStyle/>
          <a:p>
            <a:r>
              <a:rPr lang="en-US" dirty="0">
                <a:solidFill>
                  <a:srgbClr val="00B0F0"/>
                </a:solidFill>
                <a:highlight>
                  <a:srgbClr val="0000FF"/>
                </a:highlight>
              </a:rPr>
              <a:t>◊</a:t>
            </a:r>
          </a:p>
        </p:txBody>
      </p:sp>
      <p:sp>
        <p:nvSpPr>
          <p:cNvPr id="12" name="Rectangle 11">
            <a:extLst>
              <a:ext uri="{FF2B5EF4-FFF2-40B4-BE49-F238E27FC236}">
                <a16:creationId xmlns:a16="http://schemas.microsoft.com/office/drawing/2014/main" id="{243A669B-421A-2B32-519D-EFAB2DA79A60}"/>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sp>
        <p:nvSpPr>
          <p:cNvPr id="22" name="Title 1">
            <a:extLst>
              <a:ext uri="{FF2B5EF4-FFF2-40B4-BE49-F238E27FC236}">
                <a16:creationId xmlns:a16="http://schemas.microsoft.com/office/drawing/2014/main" id="{85A7099F-F125-EB70-8E94-C8A09F00FE28}"/>
              </a:ext>
            </a:extLst>
          </p:cNvPr>
          <p:cNvSpPr txBox="1">
            <a:spLocks/>
          </p:cNvSpPr>
          <p:nvPr/>
        </p:nvSpPr>
        <p:spPr>
          <a:xfrm>
            <a:off x="5432899" y="298242"/>
            <a:ext cx="3771969" cy="881749"/>
          </a:xfrm>
          <a:prstGeom prst="rect">
            <a:avLst/>
          </a:prstGeom>
        </p:spPr>
        <p:txBody>
          <a:bodyPr vert="horz" lIns="94211" tIns="47105" rIns="94211" bIns="47105" rtlCol="0" anchor="t">
            <a:no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Happenings</a:t>
            </a:r>
          </a:p>
        </p:txBody>
      </p:sp>
      <p:pic>
        <p:nvPicPr>
          <p:cNvPr id="23" name="Graphic 22" descr="Daily calendar with solid fill">
            <a:extLst>
              <a:ext uri="{FF2B5EF4-FFF2-40B4-BE49-F238E27FC236}">
                <a16:creationId xmlns:a16="http://schemas.microsoft.com/office/drawing/2014/main" id="{9AC38AE2-F371-980E-2710-C517E62402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90791" y="237882"/>
            <a:ext cx="942109" cy="942109"/>
          </a:xfrm>
          <a:prstGeom prst="rect">
            <a:avLst/>
          </a:prstGeom>
        </p:spPr>
      </p:pic>
      <p:pic>
        <p:nvPicPr>
          <p:cNvPr id="25" name="Picture 24">
            <a:hlinkClick r:id="rId6"/>
            <a:extLst>
              <a:ext uri="{FF2B5EF4-FFF2-40B4-BE49-F238E27FC236}">
                <a16:creationId xmlns:a16="http://schemas.microsoft.com/office/drawing/2014/main" id="{276DFA40-CE16-CB4B-3FA4-F5356F1EFF70}"/>
              </a:ext>
            </a:extLst>
          </p:cNvPr>
          <p:cNvPicPr>
            <a:picLocks noChangeAspect="1"/>
          </p:cNvPicPr>
          <p:nvPr/>
        </p:nvPicPr>
        <p:blipFill>
          <a:blip r:embed="rId7"/>
          <a:stretch>
            <a:fillRect/>
          </a:stretch>
        </p:blipFill>
        <p:spPr>
          <a:xfrm>
            <a:off x="3364786" y="1335423"/>
            <a:ext cx="6590459" cy="1819959"/>
          </a:xfrm>
          <a:prstGeom prst="rect">
            <a:avLst/>
          </a:prstGeom>
        </p:spPr>
      </p:pic>
      <p:sp>
        <p:nvSpPr>
          <p:cNvPr id="26" name="Title 1">
            <a:extLst>
              <a:ext uri="{FF2B5EF4-FFF2-40B4-BE49-F238E27FC236}">
                <a16:creationId xmlns:a16="http://schemas.microsoft.com/office/drawing/2014/main" id="{C4F7E484-38D0-18D5-EC37-90256BCC1A01}"/>
              </a:ext>
            </a:extLst>
          </p:cNvPr>
          <p:cNvSpPr txBox="1">
            <a:spLocks/>
          </p:cNvSpPr>
          <p:nvPr/>
        </p:nvSpPr>
        <p:spPr>
          <a:xfrm>
            <a:off x="1037083" y="4271558"/>
            <a:ext cx="3453708" cy="558221"/>
          </a:xfrm>
          <a:prstGeom prst="rect">
            <a:avLst/>
          </a:prstGeom>
        </p:spPr>
        <p:txBody>
          <a:bodyPr vert="horz" lIns="94211" tIns="47105" rIns="94211" bIns="47105" rtlCol="0" anchor="t">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3000" dirty="0">
                <a:latin typeface="Source Sans Pro Black" panose="020B0604020202020204" pitchFamily="34" charset="0"/>
              </a:rPr>
              <a:t>RCRA ID Numbers</a:t>
            </a:r>
          </a:p>
        </p:txBody>
      </p:sp>
      <p:sp>
        <p:nvSpPr>
          <p:cNvPr id="27" name="Title 1">
            <a:extLst>
              <a:ext uri="{FF2B5EF4-FFF2-40B4-BE49-F238E27FC236}">
                <a16:creationId xmlns:a16="http://schemas.microsoft.com/office/drawing/2014/main" id="{EDB27024-B85A-3F30-C09F-324FBE0D8C71}"/>
              </a:ext>
            </a:extLst>
          </p:cNvPr>
          <p:cNvSpPr txBox="1">
            <a:spLocks/>
          </p:cNvSpPr>
          <p:nvPr/>
        </p:nvSpPr>
        <p:spPr>
          <a:xfrm>
            <a:off x="2158005" y="5040365"/>
            <a:ext cx="4944939" cy="558221"/>
          </a:xfrm>
          <a:prstGeom prst="rect">
            <a:avLst/>
          </a:prstGeom>
        </p:spPr>
        <p:txBody>
          <a:bodyPr vert="horz" lIns="94211" tIns="47105" rIns="94211" bIns="47105" rtlCol="0" anchor="t">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3000" dirty="0">
                <a:latin typeface="Source Sans Pro Black" panose="020B0604020202020204" pitchFamily="34" charset="0"/>
              </a:rPr>
              <a:t>Manifest Tracking Numbers</a:t>
            </a:r>
          </a:p>
        </p:txBody>
      </p:sp>
      <p:sp>
        <p:nvSpPr>
          <p:cNvPr id="28" name="Title 1">
            <a:extLst>
              <a:ext uri="{FF2B5EF4-FFF2-40B4-BE49-F238E27FC236}">
                <a16:creationId xmlns:a16="http://schemas.microsoft.com/office/drawing/2014/main" id="{7B75A8A7-EAA7-F61B-8A30-9031CB2620DE}"/>
              </a:ext>
            </a:extLst>
          </p:cNvPr>
          <p:cNvSpPr txBox="1">
            <a:spLocks/>
          </p:cNvSpPr>
          <p:nvPr/>
        </p:nvSpPr>
        <p:spPr>
          <a:xfrm>
            <a:off x="3792481" y="5809172"/>
            <a:ext cx="5640747" cy="558221"/>
          </a:xfrm>
          <a:prstGeom prst="rect">
            <a:avLst/>
          </a:prstGeom>
        </p:spPr>
        <p:txBody>
          <a:bodyPr vert="horz" lIns="94211" tIns="47105" rIns="94211" bIns="47105" rtlCol="0" anchor="t">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3000" dirty="0">
                <a:latin typeface="Source Sans Pro Black" panose="020B0604020202020204" pitchFamily="34" charset="0"/>
              </a:rPr>
              <a:t>Digitization of paper manifests</a:t>
            </a:r>
          </a:p>
        </p:txBody>
      </p:sp>
    </p:spTree>
    <p:extLst>
      <p:ext uri="{BB962C8B-B14F-4D97-AF65-F5344CB8AC3E}">
        <p14:creationId xmlns:p14="http://schemas.microsoft.com/office/powerpoint/2010/main" val="3473422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9BE9A99-AF7D-4E1D-AB86-E93CF4482E38}"/>
              </a:ext>
            </a:extLst>
          </p:cNvPr>
          <p:cNvSpPr>
            <a:spLocks noGrp="1"/>
          </p:cNvSpPr>
          <p:nvPr>
            <p:ph type="title"/>
          </p:nvPr>
        </p:nvSpPr>
        <p:spPr/>
        <p:txBody>
          <a:bodyPr/>
          <a:lstStyle/>
          <a:p>
            <a:r>
              <a:rPr lang="en-US" dirty="0">
                <a:solidFill>
                  <a:schemeClr val="bg1"/>
                </a:solidFill>
              </a:rPr>
              <a:t>SUMMER BY THE SEA COLORING BOOK - PICTURE 2</a:t>
            </a:r>
          </a:p>
        </p:txBody>
      </p:sp>
      <p:pic>
        <p:nvPicPr>
          <p:cNvPr id="6" name="Picture Placeholder 5" descr="Rocket Space Coloring Picture">
            <a:extLst>
              <a:ext uri="{FF2B5EF4-FFF2-40B4-BE49-F238E27FC236}">
                <a16:creationId xmlns:a16="http://schemas.microsoft.com/office/drawing/2014/main" id="{2407F42C-1A81-4860-8E32-CE8E53926605}"/>
              </a:ext>
            </a:extLst>
          </p:cNvPr>
          <p:cNvPicPr>
            <a:picLocks noGrp="1" noChangeAspect="1"/>
          </p:cNvPicPr>
          <p:nvPr>
            <p:ph type="pic" sz="quarter" idx="13"/>
          </p:nvPr>
        </p:nvPicPr>
        <p:blipFill>
          <a:blip r:embed="rId3"/>
          <a:srcRect t="5" b="5"/>
          <a:stretch>
            <a:fillRect/>
          </a:stretch>
        </p:blipFill>
        <p:spPr>
          <a:xfrm>
            <a:off x="155449" y="2355"/>
            <a:ext cx="3048000" cy="2355273"/>
          </a:xfrm>
        </p:spPr>
      </p:pic>
      <p:sp>
        <p:nvSpPr>
          <p:cNvPr id="2" name="Date Placeholder 2">
            <a:extLst>
              <a:ext uri="{FF2B5EF4-FFF2-40B4-BE49-F238E27FC236}">
                <a16:creationId xmlns:a16="http://schemas.microsoft.com/office/drawing/2014/main" id="{D3691ABE-489A-F3C0-FDC3-2EEE98DD2285}"/>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3" name="Footer Placeholder 3">
            <a:extLst>
              <a:ext uri="{FF2B5EF4-FFF2-40B4-BE49-F238E27FC236}">
                <a16:creationId xmlns:a16="http://schemas.microsoft.com/office/drawing/2014/main" id="{736C7188-4D2A-418D-F533-ACE54A90CEB9}"/>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4" name="Slide Number Placeholder 4">
            <a:extLst>
              <a:ext uri="{FF2B5EF4-FFF2-40B4-BE49-F238E27FC236}">
                <a16:creationId xmlns:a16="http://schemas.microsoft.com/office/drawing/2014/main" id="{16405B35-4911-BFE4-F61E-C797543ADCA4}"/>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12</a:t>
            </a:fld>
            <a:endParaRPr lang="en-US" dirty="0"/>
          </a:p>
        </p:txBody>
      </p:sp>
      <p:sp>
        <p:nvSpPr>
          <p:cNvPr id="5" name="Title 1">
            <a:extLst>
              <a:ext uri="{FF2B5EF4-FFF2-40B4-BE49-F238E27FC236}">
                <a16:creationId xmlns:a16="http://schemas.microsoft.com/office/drawing/2014/main" id="{963875A3-F660-304B-650D-622FD24E59D1}"/>
              </a:ext>
            </a:extLst>
          </p:cNvPr>
          <p:cNvSpPr txBox="1">
            <a:spLocks/>
          </p:cNvSpPr>
          <p:nvPr/>
        </p:nvSpPr>
        <p:spPr>
          <a:xfrm>
            <a:off x="5432900" y="298242"/>
            <a:ext cx="3453708" cy="881749"/>
          </a:xfrm>
          <a:prstGeom prst="rect">
            <a:avLst/>
          </a:prstGeom>
        </p:spPr>
        <p:txBody>
          <a:bodyPr vert="horz" lIns="94211" tIns="47105" rIns="94211" bIns="47105" rtlCol="0" anchor="t">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Updates</a:t>
            </a:r>
          </a:p>
        </p:txBody>
      </p:sp>
      <p:pic>
        <p:nvPicPr>
          <p:cNvPr id="7" name="Graphic 6" descr="Megaphone with solid fill">
            <a:extLst>
              <a:ext uri="{FF2B5EF4-FFF2-40B4-BE49-F238E27FC236}">
                <a16:creationId xmlns:a16="http://schemas.microsoft.com/office/drawing/2014/main" id="{77787FF2-7B7C-A63B-8016-D8A3A8D69C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9491" y="237882"/>
            <a:ext cx="942109" cy="942109"/>
          </a:xfrm>
          <a:prstGeom prst="rect">
            <a:avLst/>
          </a:prstGeom>
        </p:spPr>
      </p:pic>
      <p:pic>
        <p:nvPicPr>
          <p:cNvPr id="5122" name="Picture 2" descr="Quick Sign">
            <a:hlinkClick r:id="rId6"/>
            <a:extLst>
              <a:ext uri="{FF2B5EF4-FFF2-40B4-BE49-F238E27FC236}">
                <a16:creationId xmlns:a16="http://schemas.microsoft.com/office/drawing/2014/main" id="{B18769B6-9F5D-57CD-4ECE-50EB845B57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449" y="1445113"/>
            <a:ext cx="1766455" cy="1766455"/>
          </a:xfrm>
          <a:prstGeom prst="rect">
            <a:avLst/>
          </a:prstGeom>
          <a:noFill/>
          <a:ln w="50800">
            <a:solidFill>
              <a:srgbClr val="7030A0"/>
            </a:solidFill>
          </a:ln>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Picture 9">
            <a:hlinkClick r:id="rId8"/>
            <a:extLst>
              <a:ext uri="{FF2B5EF4-FFF2-40B4-BE49-F238E27FC236}">
                <a16:creationId xmlns:a16="http://schemas.microsoft.com/office/drawing/2014/main" id="{25FAE2EC-70D1-E677-D202-BFEC25C4EB57}"/>
              </a:ext>
            </a:extLst>
          </p:cNvPr>
          <p:cNvPicPr>
            <a:picLocks noChangeAspect="1"/>
          </p:cNvPicPr>
          <p:nvPr/>
        </p:nvPicPr>
        <p:blipFill>
          <a:blip r:embed="rId9"/>
          <a:stretch>
            <a:fillRect/>
          </a:stretch>
        </p:blipFill>
        <p:spPr>
          <a:xfrm>
            <a:off x="7107551" y="1473025"/>
            <a:ext cx="2492664" cy="1952914"/>
          </a:xfrm>
          <a:prstGeom prst="rect">
            <a:avLst/>
          </a:prstGeom>
          <a:ln w="50800">
            <a:solidFill>
              <a:srgbClr val="7030A0"/>
            </a:solidFill>
          </a:ln>
          <a:effectLst>
            <a:glow rad="228600">
              <a:schemeClr val="accent1">
                <a:satMod val="175000"/>
                <a:alpha val="40000"/>
              </a:schemeClr>
            </a:glow>
          </a:effectLst>
        </p:spPr>
      </p:pic>
      <p:sp>
        <p:nvSpPr>
          <p:cNvPr id="8" name="Rectangle 7">
            <a:extLst>
              <a:ext uri="{FF2B5EF4-FFF2-40B4-BE49-F238E27FC236}">
                <a16:creationId xmlns:a16="http://schemas.microsoft.com/office/drawing/2014/main" id="{23B4C54E-8788-9A46-8933-EB4AA3755A74}"/>
              </a:ext>
            </a:extLst>
          </p:cNvPr>
          <p:cNvSpPr/>
          <p:nvPr/>
        </p:nvSpPr>
        <p:spPr>
          <a:xfrm>
            <a:off x="9651957" y="96001"/>
            <a:ext cx="303288" cy="369332"/>
          </a:xfrm>
          <a:prstGeom prst="rect">
            <a:avLst/>
          </a:prstGeom>
        </p:spPr>
        <p:txBody>
          <a:bodyPr wrap="none">
            <a:spAutoFit/>
          </a:bodyPr>
          <a:lstStyle/>
          <a:p>
            <a:r>
              <a:rPr lang="en-US" dirty="0">
                <a:solidFill>
                  <a:srgbClr val="00B0F0"/>
                </a:solidFill>
                <a:highlight>
                  <a:srgbClr val="0000FF"/>
                </a:highlight>
              </a:rPr>
              <a:t>◊</a:t>
            </a:r>
          </a:p>
        </p:txBody>
      </p:sp>
      <p:sp>
        <p:nvSpPr>
          <p:cNvPr id="9" name="Rectangle 8">
            <a:extLst>
              <a:ext uri="{FF2B5EF4-FFF2-40B4-BE49-F238E27FC236}">
                <a16:creationId xmlns:a16="http://schemas.microsoft.com/office/drawing/2014/main" id="{8A3407E3-3C7B-7D01-97AA-76EB39415E90}"/>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pic>
        <p:nvPicPr>
          <p:cNvPr id="4098" name="Picture 2" descr="What is the Importance of Record Keeping? - Walden Environmental - NY">
            <a:extLst>
              <a:ext uri="{FF2B5EF4-FFF2-40B4-BE49-F238E27FC236}">
                <a16:creationId xmlns:a16="http://schemas.microsoft.com/office/drawing/2014/main" id="{B3E78FC8-D03C-6482-8B01-129541E8A2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605" y="4146038"/>
            <a:ext cx="2714625" cy="1685925"/>
          </a:xfrm>
          <a:prstGeom prst="rect">
            <a:avLst/>
          </a:prstGeom>
          <a:noFill/>
          <a:ln w="50800">
            <a:solidFill>
              <a:srgbClr val="7030A0"/>
            </a:solid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100" name="Picture 4" descr="EPA Adopts Changes To The Waste Biennial Reporting">
            <a:extLst>
              <a:ext uri="{FF2B5EF4-FFF2-40B4-BE49-F238E27FC236}">
                <a16:creationId xmlns:a16="http://schemas.microsoft.com/office/drawing/2014/main" id="{C284213B-1199-519E-FE92-5130BAB0635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44033" y="4224732"/>
            <a:ext cx="2609850" cy="2857500"/>
          </a:xfrm>
          <a:prstGeom prst="rect">
            <a:avLst/>
          </a:prstGeom>
          <a:noFill/>
          <a:ln w="50800">
            <a:solidFill>
              <a:srgbClr val="7030A0"/>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181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2)">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heel(3)">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wheel(4)">
                                      <p:cBhvr>
                                        <p:cTn id="22"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9BE9A99-AF7D-4E1D-AB86-E93CF4482E38}"/>
              </a:ext>
            </a:extLst>
          </p:cNvPr>
          <p:cNvSpPr>
            <a:spLocks noGrp="1"/>
          </p:cNvSpPr>
          <p:nvPr>
            <p:ph type="title"/>
          </p:nvPr>
        </p:nvSpPr>
        <p:spPr/>
        <p:txBody>
          <a:bodyPr/>
          <a:lstStyle/>
          <a:p>
            <a:r>
              <a:rPr lang="en-US" dirty="0">
                <a:solidFill>
                  <a:schemeClr val="bg1"/>
                </a:solidFill>
              </a:rPr>
              <a:t>SUMMER BY THE SEA COLORING BOOK - PICTURE 2</a:t>
            </a:r>
          </a:p>
        </p:txBody>
      </p:sp>
      <p:pic>
        <p:nvPicPr>
          <p:cNvPr id="6" name="Picture Placeholder 5" descr="Rocket Space Coloring Picture">
            <a:extLst>
              <a:ext uri="{FF2B5EF4-FFF2-40B4-BE49-F238E27FC236}">
                <a16:creationId xmlns:a16="http://schemas.microsoft.com/office/drawing/2014/main" id="{2407F42C-1A81-4860-8E32-CE8E53926605}"/>
              </a:ext>
            </a:extLst>
          </p:cNvPr>
          <p:cNvPicPr>
            <a:picLocks noGrp="1" noChangeAspect="1"/>
          </p:cNvPicPr>
          <p:nvPr>
            <p:ph type="pic" sz="quarter" idx="13"/>
          </p:nvPr>
        </p:nvPicPr>
        <p:blipFill>
          <a:blip r:embed="rId3"/>
          <a:srcRect t="5" b="5"/>
          <a:stretch>
            <a:fillRect/>
          </a:stretch>
        </p:blipFill>
        <p:spPr>
          <a:xfrm>
            <a:off x="155449" y="2355"/>
            <a:ext cx="3048000" cy="2355273"/>
          </a:xfrm>
        </p:spPr>
      </p:pic>
      <p:sp>
        <p:nvSpPr>
          <p:cNvPr id="2" name="Date Placeholder 2">
            <a:extLst>
              <a:ext uri="{FF2B5EF4-FFF2-40B4-BE49-F238E27FC236}">
                <a16:creationId xmlns:a16="http://schemas.microsoft.com/office/drawing/2014/main" id="{D3691ABE-489A-F3C0-FDC3-2EEE98DD2285}"/>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3" name="Footer Placeholder 3">
            <a:extLst>
              <a:ext uri="{FF2B5EF4-FFF2-40B4-BE49-F238E27FC236}">
                <a16:creationId xmlns:a16="http://schemas.microsoft.com/office/drawing/2014/main" id="{736C7188-4D2A-418D-F533-ACE54A90CEB9}"/>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4" name="Slide Number Placeholder 4">
            <a:extLst>
              <a:ext uri="{FF2B5EF4-FFF2-40B4-BE49-F238E27FC236}">
                <a16:creationId xmlns:a16="http://schemas.microsoft.com/office/drawing/2014/main" id="{16405B35-4911-BFE4-F61E-C797543ADCA4}"/>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13</a:t>
            </a:fld>
            <a:endParaRPr lang="en-US" dirty="0"/>
          </a:p>
        </p:txBody>
      </p:sp>
      <p:sp>
        <p:nvSpPr>
          <p:cNvPr id="5" name="Title 1">
            <a:extLst>
              <a:ext uri="{FF2B5EF4-FFF2-40B4-BE49-F238E27FC236}">
                <a16:creationId xmlns:a16="http://schemas.microsoft.com/office/drawing/2014/main" id="{963875A3-F660-304B-650D-622FD24E59D1}"/>
              </a:ext>
            </a:extLst>
          </p:cNvPr>
          <p:cNvSpPr txBox="1">
            <a:spLocks/>
          </p:cNvSpPr>
          <p:nvPr/>
        </p:nvSpPr>
        <p:spPr>
          <a:xfrm>
            <a:off x="5432900" y="298242"/>
            <a:ext cx="3453708" cy="881749"/>
          </a:xfrm>
          <a:prstGeom prst="rect">
            <a:avLst/>
          </a:prstGeom>
        </p:spPr>
        <p:txBody>
          <a:bodyPr vert="horz" lIns="94211" tIns="47105" rIns="94211" bIns="47105" rtlCol="0" anchor="t">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Updates</a:t>
            </a:r>
          </a:p>
        </p:txBody>
      </p:sp>
      <p:pic>
        <p:nvPicPr>
          <p:cNvPr id="7" name="Graphic 6" descr="Megaphone with solid fill">
            <a:extLst>
              <a:ext uri="{FF2B5EF4-FFF2-40B4-BE49-F238E27FC236}">
                <a16:creationId xmlns:a16="http://schemas.microsoft.com/office/drawing/2014/main" id="{77787FF2-7B7C-A63B-8016-D8A3A8D69C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9491" y="237882"/>
            <a:ext cx="942109" cy="942109"/>
          </a:xfrm>
          <a:prstGeom prst="rect">
            <a:avLst/>
          </a:prstGeom>
        </p:spPr>
      </p:pic>
      <p:sp>
        <p:nvSpPr>
          <p:cNvPr id="8" name="Rectangle 7">
            <a:extLst>
              <a:ext uri="{FF2B5EF4-FFF2-40B4-BE49-F238E27FC236}">
                <a16:creationId xmlns:a16="http://schemas.microsoft.com/office/drawing/2014/main" id="{23B4C54E-8788-9A46-8933-EB4AA3755A74}"/>
              </a:ext>
            </a:extLst>
          </p:cNvPr>
          <p:cNvSpPr/>
          <p:nvPr/>
        </p:nvSpPr>
        <p:spPr>
          <a:xfrm>
            <a:off x="9651957" y="96001"/>
            <a:ext cx="303288" cy="369332"/>
          </a:xfrm>
          <a:prstGeom prst="rect">
            <a:avLst/>
          </a:prstGeom>
        </p:spPr>
        <p:txBody>
          <a:bodyPr wrap="none">
            <a:spAutoFit/>
          </a:bodyPr>
          <a:lstStyle/>
          <a:p>
            <a:r>
              <a:rPr lang="en-US" dirty="0">
                <a:solidFill>
                  <a:srgbClr val="00B0F0"/>
                </a:solidFill>
                <a:highlight>
                  <a:srgbClr val="0000FF"/>
                </a:highlight>
              </a:rPr>
              <a:t>◊</a:t>
            </a:r>
          </a:p>
        </p:txBody>
      </p:sp>
      <p:sp>
        <p:nvSpPr>
          <p:cNvPr id="9" name="Rectangle 8">
            <a:extLst>
              <a:ext uri="{FF2B5EF4-FFF2-40B4-BE49-F238E27FC236}">
                <a16:creationId xmlns:a16="http://schemas.microsoft.com/office/drawing/2014/main" id="{8A3407E3-3C7B-7D01-97AA-76EB39415E90}"/>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grpSp>
        <p:nvGrpSpPr>
          <p:cNvPr id="15" name="Group 14">
            <a:extLst>
              <a:ext uri="{FF2B5EF4-FFF2-40B4-BE49-F238E27FC236}">
                <a16:creationId xmlns:a16="http://schemas.microsoft.com/office/drawing/2014/main" id="{13F3A596-6838-357C-DF23-220C6AA74299}"/>
              </a:ext>
            </a:extLst>
          </p:cNvPr>
          <p:cNvGrpSpPr/>
          <p:nvPr/>
        </p:nvGrpSpPr>
        <p:grpSpPr>
          <a:xfrm>
            <a:off x="676407" y="2570921"/>
            <a:ext cx="3563084" cy="2630558"/>
            <a:chOff x="676407" y="2570921"/>
            <a:chExt cx="3563084" cy="2630558"/>
          </a:xfrm>
        </p:grpSpPr>
        <p:pic>
          <p:nvPicPr>
            <p:cNvPr id="1026" name="Picture 2" descr="Where in the World Is Carmen Sandiego? (1996)">
              <a:extLst>
                <a:ext uri="{FF2B5EF4-FFF2-40B4-BE49-F238E27FC236}">
                  <a16:creationId xmlns:a16="http://schemas.microsoft.com/office/drawing/2014/main" id="{238A8CDA-7DEB-8D1E-6AA7-F0530D1AA7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407" y="2570921"/>
              <a:ext cx="3563084" cy="263055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11654DEC-2443-212E-DBAE-DC66D1CD0E7F}"/>
                </a:ext>
              </a:extLst>
            </p:cNvPr>
            <p:cNvSpPr/>
            <p:nvPr/>
          </p:nvSpPr>
          <p:spPr>
            <a:xfrm rot="20817295">
              <a:off x="1117581" y="4582261"/>
              <a:ext cx="2464999" cy="459726"/>
            </a:xfrm>
            <a:prstGeom prst="roundRect">
              <a:avLst/>
            </a:prstGeom>
            <a:solidFill>
              <a:srgbClr val="F3F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My  Waste</a:t>
              </a:r>
            </a:p>
          </p:txBody>
        </p:sp>
      </p:grpSp>
      <p:pic>
        <p:nvPicPr>
          <p:cNvPr id="1030" name="Picture 6" descr="4 x 4 Rocker Mount Custom Rubber Stamp image 3">
            <a:extLst>
              <a:ext uri="{FF2B5EF4-FFF2-40B4-BE49-F238E27FC236}">
                <a16:creationId xmlns:a16="http://schemas.microsoft.com/office/drawing/2014/main" id="{4B2914A7-9734-3189-3960-18A228C8308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3826"/>
          <a:stretch/>
        </p:blipFill>
        <p:spPr bwMode="auto">
          <a:xfrm>
            <a:off x="5031161" y="1474214"/>
            <a:ext cx="3453709" cy="29724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at Are PCBs Used For &amp; Health Effects of PCBs | Greentumble">
            <a:extLst>
              <a:ext uri="{FF2B5EF4-FFF2-40B4-BE49-F238E27FC236}">
                <a16:creationId xmlns:a16="http://schemas.microsoft.com/office/drawing/2014/main" id="{C7BA4235-3C9B-4CE1-113F-7A9348F8D5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3711" y="5035099"/>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508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2000"/>
                                        <p:tgtEl>
                                          <p:spTgt spid="1030"/>
                                        </p:tgtEl>
                                      </p:cBhvr>
                                    </p:animEffect>
                                    <p:anim calcmode="lin" valueType="num">
                                      <p:cBhvr>
                                        <p:cTn id="15" dur="2000" fill="hold"/>
                                        <p:tgtEl>
                                          <p:spTgt spid="1030"/>
                                        </p:tgtEl>
                                        <p:attrNameLst>
                                          <p:attrName>ppt_w</p:attrName>
                                        </p:attrNameLst>
                                      </p:cBhvr>
                                      <p:tavLst>
                                        <p:tav tm="0" fmla="#ppt_w*sin(2.5*pi*$)">
                                          <p:val>
                                            <p:fltVal val="0"/>
                                          </p:val>
                                        </p:tav>
                                        <p:tav tm="100000">
                                          <p:val>
                                            <p:fltVal val="1"/>
                                          </p:val>
                                        </p:tav>
                                      </p:tavLst>
                                    </p:anim>
                                    <p:anim calcmode="lin" valueType="num">
                                      <p:cBhvr>
                                        <p:cTn id="16"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2000"/>
                                        <p:tgtEl>
                                          <p:spTgt spid="1032"/>
                                        </p:tgtEl>
                                      </p:cBhvr>
                                    </p:animEffect>
                                    <p:anim calcmode="lin" valueType="num">
                                      <p:cBhvr>
                                        <p:cTn id="22" dur="2000" fill="hold"/>
                                        <p:tgtEl>
                                          <p:spTgt spid="1032"/>
                                        </p:tgtEl>
                                        <p:attrNameLst>
                                          <p:attrName>ppt_w</p:attrName>
                                        </p:attrNameLst>
                                      </p:cBhvr>
                                      <p:tavLst>
                                        <p:tav tm="0" fmla="#ppt_w*sin(2.5*pi*$)">
                                          <p:val>
                                            <p:fltVal val="0"/>
                                          </p:val>
                                        </p:tav>
                                        <p:tav tm="100000">
                                          <p:val>
                                            <p:fltVal val="1"/>
                                          </p:val>
                                        </p:tav>
                                      </p:tavLst>
                                    </p:anim>
                                    <p:anim calcmode="lin" valueType="num">
                                      <p:cBhvr>
                                        <p:cTn id="23" dur="2000" fill="hold"/>
                                        <p:tgtEl>
                                          <p:spTgt spid="10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B4BB-8948-432A-976E-88954FC0430A}"/>
              </a:ext>
            </a:extLst>
          </p:cNvPr>
          <p:cNvSpPr>
            <a:spLocks noGrp="1"/>
          </p:cNvSpPr>
          <p:nvPr>
            <p:ph type="title"/>
          </p:nvPr>
        </p:nvSpPr>
        <p:spPr/>
        <p:txBody>
          <a:bodyPr/>
          <a:lstStyle/>
          <a:p>
            <a:r>
              <a:rPr lang="en-US" dirty="0">
                <a:solidFill>
                  <a:schemeClr val="bg1"/>
                </a:solidFill>
              </a:rPr>
              <a:t>SUMMER BY THE SEA COLORING BOOK – PICTURE 3</a:t>
            </a:r>
          </a:p>
        </p:txBody>
      </p:sp>
      <p:pic>
        <p:nvPicPr>
          <p:cNvPr id="7" name="Picture Placeholder 6" descr="Rocket Space Coloring Picture">
            <a:extLst>
              <a:ext uri="{FF2B5EF4-FFF2-40B4-BE49-F238E27FC236}">
                <a16:creationId xmlns:a16="http://schemas.microsoft.com/office/drawing/2014/main" id="{F928836D-63EA-40E5-A433-709DB49EFFE2}"/>
              </a:ext>
            </a:extLst>
          </p:cNvPr>
          <p:cNvPicPr>
            <a:picLocks noGrp="1" noChangeAspect="1"/>
          </p:cNvPicPr>
          <p:nvPr>
            <p:ph type="pic" sz="quarter" idx="13"/>
          </p:nvPr>
        </p:nvPicPr>
        <p:blipFill>
          <a:blip r:embed="rId3"/>
          <a:srcRect l="28" r="28"/>
          <a:stretch>
            <a:fillRect/>
          </a:stretch>
        </p:blipFill>
        <p:spPr>
          <a:xfrm>
            <a:off x="155449" y="2354"/>
            <a:ext cx="3048000" cy="2355273"/>
          </a:xfrm>
        </p:spPr>
      </p:pic>
      <p:sp>
        <p:nvSpPr>
          <p:cNvPr id="3" name="Date Placeholder 2">
            <a:extLst>
              <a:ext uri="{FF2B5EF4-FFF2-40B4-BE49-F238E27FC236}">
                <a16:creationId xmlns:a16="http://schemas.microsoft.com/office/drawing/2014/main" id="{28096881-72AE-B47D-8202-159F5CF353E2}"/>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3EAABF8C-B18F-45F0-E80B-4B5FF4463620}"/>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B1BCC9A9-9ED8-7989-90BA-4073003873CE}"/>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14</a:t>
            </a:fld>
            <a:endParaRPr lang="en-US" dirty="0"/>
          </a:p>
        </p:txBody>
      </p:sp>
      <p:sp>
        <p:nvSpPr>
          <p:cNvPr id="6" name="Title 1">
            <a:extLst>
              <a:ext uri="{FF2B5EF4-FFF2-40B4-BE49-F238E27FC236}">
                <a16:creationId xmlns:a16="http://schemas.microsoft.com/office/drawing/2014/main" id="{842FFC41-0764-CD80-7E5B-A1B89E86AA3F}"/>
              </a:ext>
            </a:extLst>
          </p:cNvPr>
          <p:cNvSpPr txBox="1">
            <a:spLocks/>
          </p:cNvSpPr>
          <p:nvPr/>
        </p:nvSpPr>
        <p:spPr>
          <a:xfrm>
            <a:off x="5432900" y="298242"/>
            <a:ext cx="3453708" cy="881749"/>
          </a:xfrm>
          <a:prstGeom prst="rect">
            <a:avLst/>
          </a:prstGeom>
        </p:spPr>
        <p:txBody>
          <a:bodyPr vert="horz" lIns="94211" tIns="47105" rIns="94211" bIns="47105" rtlCol="0" anchor="t">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Registering</a:t>
            </a:r>
          </a:p>
        </p:txBody>
      </p:sp>
      <p:pic>
        <p:nvPicPr>
          <p:cNvPr id="8" name="Graphic 7" descr="Clipboard with solid fill">
            <a:extLst>
              <a:ext uri="{FF2B5EF4-FFF2-40B4-BE49-F238E27FC236}">
                <a16:creationId xmlns:a16="http://schemas.microsoft.com/office/drawing/2014/main" id="{49C3E457-D841-C262-4890-C496D6E3B9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9491" y="227415"/>
            <a:ext cx="942109" cy="942109"/>
          </a:xfrm>
          <a:prstGeom prst="rect">
            <a:avLst/>
          </a:prstGeom>
        </p:spPr>
      </p:pic>
      <p:pic>
        <p:nvPicPr>
          <p:cNvPr id="2052" name="Picture 4">
            <a:hlinkClick r:id="rId6"/>
            <a:extLst>
              <a:ext uri="{FF2B5EF4-FFF2-40B4-BE49-F238E27FC236}">
                <a16:creationId xmlns:a16="http://schemas.microsoft.com/office/drawing/2014/main" id="{B36751DF-B145-8E40-F127-A77124B960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5085" y="1866916"/>
            <a:ext cx="2018059" cy="638626"/>
          </a:xfrm>
          <a:prstGeom prst="rect">
            <a:avLst/>
          </a:prstGeom>
          <a:solidFill>
            <a:schemeClr val="accent6"/>
          </a:solidFill>
          <a:ln w="50800">
            <a:solidFill>
              <a:srgbClr val="7030A0"/>
            </a:solidFill>
          </a:ln>
          <a:effectLst>
            <a:glow rad="228600">
              <a:schemeClr val="accent6">
                <a:satMod val="175000"/>
                <a:alpha val="40000"/>
              </a:schemeClr>
            </a:glow>
          </a:effectLst>
        </p:spPr>
      </p:pic>
      <p:pic>
        <p:nvPicPr>
          <p:cNvPr id="14" name="Picture 13">
            <a:extLst>
              <a:ext uri="{FF2B5EF4-FFF2-40B4-BE49-F238E27FC236}">
                <a16:creationId xmlns:a16="http://schemas.microsoft.com/office/drawing/2014/main" id="{6F1D0B9A-42E9-0E59-9EE1-18D910721BCE}"/>
              </a:ext>
            </a:extLst>
          </p:cNvPr>
          <p:cNvPicPr>
            <a:picLocks noChangeAspect="1"/>
          </p:cNvPicPr>
          <p:nvPr/>
        </p:nvPicPr>
        <p:blipFill>
          <a:blip r:embed="rId8"/>
          <a:stretch>
            <a:fillRect/>
          </a:stretch>
        </p:blipFill>
        <p:spPr>
          <a:xfrm>
            <a:off x="481173" y="3560504"/>
            <a:ext cx="9400854" cy="2865718"/>
          </a:xfrm>
          <a:prstGeom prst="rect">
            <a:avLst/>
          </a:prstGeom>
          <a:ln w="50800">
            <a:solidFill>
              <a:srgbClr val="00B050"/>
            </a:solidFill>
          </a:ln>
          <a:effectLst>
            <a:glow rad="228600">
              <a:schemeClr val="accent5">
                <a:satMod val="175000"/>
                <a:alpha val="40000"/>
              </a:schemeClr>
            </a:glow>
          </a:effectLst>
        </p:spPr>
      </p:pic>
      <p:sp>
        <p:nvSpPr>
          <p:cNvPr id="9" name="Oval 8">
            <a:extLst>
              <a:ext uri="{FF2B5EF4-FFF2-40B4-BE49-F238E27FC236}">
                <a16:creationId xmlns:a16="http://schemas.microsoft.com/office/drawing/2014/main" id="{9992CF49-3E17-6C8E-19D5-6697CE6F104F}"/>
              </a:ext>
            </a:extLst>
          </p:cNvPr>
          <p:cNvSpPr/>
          <p:nvPr/>
        </p:nvSpPr>
        <p:spPr>
          <a:xfrm>
            <a:off x="5835721" y="5722705"/>
            <a:ext cx="965771" cy="441789"/>
          </a:xfrm>
          <a:custGeom>
            <a:avLst/>
            <a:gdLst>
              <a:gd name="connsiteX0" fmla="*/ 0 w 965771"/>
              <a:gd name="connsiteY0" fmla="*/ 220895 h 441789"/>
              <a:gd name="connsiteX1" fmla="*/ 482886 w 965771"/>
              <a:gd name="connsiteY1" fmla="*/ 0 h 441789"/>
              <a:gd name="connsiteX2" fmla="*/ 965772 w 965771"/>
              <a:gd name="connsiteY2" fmla="*/ 220895 h 441789"/>
              <a:gd name="connsiteX3" fmla="*/ 482886 w 965771"/>
              <a:gd name="connsiteY3" fmla="*/ 441790 h 441789"/>
              <a:gd name="connsiteX4" fmla="*/ 0 w 965771"/>
              <a:gd name="connsiteY4" fmla="*/ 220895 h 44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771" h="441789" fill="none" extrusionOk="0">
                <a:moveTo>
                  <a:pt x="0" y="220895"/>
                </a:moveTo>
                <a:cubicBezTo>
                  <a:pt x="38911" y="103514"/>
                  <a:pt x="219258" y="-6303"/>
                  <a:pt x="482886" y="0"/>
                </a:cubicBezTo>
                <a:cubicBezTo>
                  <a:pt x="734668" y="-2283"/>
                  <a:pt x="943790" y="119594"/>
                  <a:pt x="965772" y="220895"/>
                </a:cubicBezTo>
                <a:cubicBezTo>
                  <a:pt x="959168" y="279918"/>
                  <a:pt x="735747" y="461010"/>
                  <a:pt x="482886" y="441790"/>
                </a:cubicBezTo>
                <a:cubicBezTo>
                  <a:pt x="222636" y="445396"/>
                  <a:pt x="3480" y="343729"/>
                  <a:pt x="0" y="220895"/>
                </a:cubicBezTo>
                <a:close/>
              </a:path>
              <a:path w="965771" h="441789" stroke="0" extrusionOk="0">
                <a:moveTo>
                  <a:pt x="0" y="220895"/>
                </a:moveTo>
                <a:cubicBezTo>
                  <a:pt x="-15018" y="89635"/>
                  <a:pt x="190105" y="9792"/>
                  <a:pt x="482886" y="0"/>
                </a:cubicBezTo>
                <a:cubicBezTo>
                  <a:pt x="774550" y="5257"/>
                  <a:pt x="939832" y="99723"/>
                  <a:pt x="965772" y="220895"/>
                </a:cubicBezTo>
                <a:cubicBezTo>
                  <a:pt x="951247" y="357076"/>
                  <a:pt x="746048" y="461296"/>
                  <a:pt x="482886" y="441790"/>
                </a:cubicBezTo>
                <a:cubicBezTo>
                  <a:pt x="192617" y="428890"/>
                  <a:pt x="29172" y="356831"/>
                  <a:pt x="0" y="220895"/>
                </a:cubicBezTo>
                <a:close/>
              </a:path>
            </a:pathLst>
          </a:custGeom>
          <a:solidFill>
            <a:schemeClr val="accent3">
              <a:alpha val="10000"/>
            </a:schemeClr>
          </a:solidFill>
          <a:ln w="76200" cmpd="thickThin">
            <a:solidFill>
              <a:srgbClr val="7030A0"/>
            </a:solidFill>
            <a:extLst>
              <a:ext uri="{C807C97D-BFC1-408E-A445-0C87EB9F89A2}">
                <ask:lineSketchStyleProps xmln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6A2979-F486-A27B-8F6C-5988F7C652CB}"/>
              </a:ext>
            </a:extLst>
          </p:cNvPr>
          <p:cNvSpPr/>
          <p:nvPr/>
        </p:nvSpPr>
        <p:spPr>
          <a:xfrm>
            <a:off x="9651957" y="96001"/>
            <a:ext cx="303288" cy="369332"/>
          </a:xfrm>
          <a:prstGeom prst="rect">
            <a:avLst/>
          </a:prstGeom>
        </p:spPr>
        <p:txBody>
          <a:bodyPr wrap="none">
            <a:spAutoFit/>
          </a:bodyPr>
          <a:lstStyle/>
          <a:p>
            <a:r>
              <a:rPr lang="en-US" dirty="0">
                <a:solidFill>
                  <a:srgbClr val="00B0F0"/>
                </a:solidFill>
                <a:highlight>
                  <a:srgbClr val="0000FF"/>
                </a:highlight>
              </a:rPr>
              <a:t>◊</a:t>
            </a:r>
          </a:p>
        </p:txBody>
      </p:sp>
      <p:sp>
        <p:nvSpPr>
          <p:cNvPr id="10" name="Rectangle 9">
            <a:extLst>
              <a:ext uri="{FF2B5EF4-FFF2-40B4-BE49-F238E27FC236}">
                <a16:creationId xmlns:a16="http://schemas.microsoft.com/office/drawing/2014/main" id="{C4FD91D3-4176-A48C-02F1-B54DDEFE55B9}"/>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pic>
        <p:nvPicPr>
          <p:cNvPr id="3074" name="Picture 2" descr="Google Chrome: Fast &amp; Secure - Apps on Google Play">
            <a:extLst>
              <a:ext uri="{FF2B5EF4-FFF2-40B4-BE49-F238E27FC236}">
                <a16:creationId xmlns:a16="http://schemas.microsoft.com/office/drawing/2014/main" id="{155296F3-D083-C551-7892-BC353D3A699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713" r="25617"/>
          <a:stretch/>
        </p:blipFill>
        <p:spPr bwMode="auto">
          <a:xfrm>
            <a:off x="3454749" y="1146296"/>
            <a:ext cx="1383323" cy="1514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refox Fast &amp; Private Browser – Apps on Google Play">
            <a:extLst>
              <a:ext uri="{FF2B5EF4-FFF2-40B4-BE49-F238E27FC236}">
                <a16:creationId xmlns:a16="http://schemas.microsoft.com/office/drawing/2014/main" id="{75301A63-C5BF-F2B5-835E-E4869AA73BC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500" r="25284"/>
          <a:stretch/>
        </p:blipFill>
        <p:spPr bwMode="auto">
          <a:xfrm>
            <a:off x="7230157" y="1228286"/>
            <a:ext cx="1383323" cy="135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36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074"/>
                                        </p:tgtEl>
                                        <p:attrNameLst>
                                          <p:attrName>ppt_w</p:attrName>
                                        </p:attrNameLst>
                                      </p:cBhvr>
                                      <p:tavLst>
                                        <p:tav tm="0">
                                          <p:val>
                                            <p:strVal val="ppt_w"/>
                                          </p:val>
                                        </p:tav>
                                        <p:tav tm="100000">
                                          <p:val>
                                            <p:fltVal val="0"/>
                                          </p:val>
                                        </p:tav>
                                      </p:tavLst>
                                    </p:anim>
                                    <p:anim calcmode="lin" valueType="num">
                                      <p:cBhvr>
                                        <p:cTn id="7" dur="1000"/>
                                        <p:tgtEl>
                                          <p:spTgt spid="3074"/>
                                        </p:tgtEl>
                                        <p:attrNameLst>
                                          <p:attrName>ppt_h</p:attrName>
                                        </p:attrNameLst>
                                      </p:cBhvr>
                                      <p:tavLst>
                                        <p:tav tm="0">
                                          <p:val>
                                            <p:strVal val="ppt_h"/>
                                          </p:val>
                                        </p:tav>
                                        <p:tav tm="100000">
                                          <p:val>
                                            <p:fltVal val="0"/>
                                          </p:val>
                                        </p:tav>
                                      </p:tavLst>
                                    </p:anim>
                                    <p:anim calcmode="lin" valueType="num">
                                      <p:cBhvr>
                                        <p:cTn id="8" dur="1000"/>
                                        <p:tgtEl>
                                          <p:spTgt spid="3074"/>
                                        </p:tgtEl>
                                        <p:attrNameLst>
                                          <p:attrName>style.rotation</p:attrName>
                                        </p:attrNameLst>
                                      </p:cBhvr>
                                      <p:tavLst>
                                        <p:tav tm="0">
                                          <p:val>
                                            <p:fltVal val="0"/>
                                          </p:val>
                                        </p:tav>
                                        <p:tav tm="100000">
                                          <p:val>
                                            <p:fltVal val="90"/>
                                          </p:val>
                                        </p:tav>
                                      </p:tavLst>
                                    </p:anim>
                                    <p:animEffect transition="out" filter="fade">
                                      <p:cBhvr>
                                        <p:cTn id="9" dur="1000"/>
                                        <p:tgtEl>
                                          <p:spTgt spid="3074"/>
                                        </p:tgtEl>
                                      </p:cBhvr>
                                    </p:animEffect>
                                    <p:set>
                                      <p:cBhvr>
                                        <p:cTn id="10" dur="1" fill="hold">
                                          <p:stCondLst>
                                            <p:cond delay="999"/>
                                          </p:stCondLst>
                                        </p:cTn>
                                        <p:tgtEl>
                                          <p:spTgt spid="3074"/>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3076"/>
                                        </p:tgtEl>
                                        <p:attrNameLst>
                                          <p:attrName>ppt_w</p:attrName>
                                        </p:attrNameLst>
                                      </p:cBhvr>
                                      <p:tavLst>
                                        <p:tav tm="0">
                                          <p:val>
                                            <p:strVal val="ppt_w"/>
                                          </p:val>
                                        </p:tav>
                                        <p:tav tm="100000">
                                          <p:val>
                                            <p:fltVal val="0"/>
                                          </p:val>
                                        </p:tav>
                                      </p:tavLst>
                                    </p:anim>
                                    <p:anim calcmode="lin" valueType="num">
                                      <p:cBhvr>
                                        <p:cTn id="13" dur="1000"/>
                                        <p:tgtEl>
                                          <p:spTgt spid="3076"/>
                                        </p:tgtEl>
                                        <p:attrNameLst>
                                          <p:attrName>ppt_h</p:attrName>
                                        </p:attrNameLst>
                                      </p:cBhvr>
                                      <p:tavLst>
                                        <p:tav tm="0">
                                          <p:val>
                                            <p:strVal val="ppt_h"/>
                                          </p:val>
                                        </p:tav>
                                        <p:tav tm="100000">
                                          <p:val>
                                            <p:fltVal val="0"/>
                                          </p:val>
                                        </p:tav>
                                      </p:tavLst>
                                    </p:anim>
                                    <p:anim calcmode="lin" valueType="num">
                                      <p:cBhvr>
                                        <p:cTn id="14" dur="1000"/>
                                        <p:tgtEl>
                                          <p:spTgt spid="3076"/>
                                        </p:tgtEl>
                                        <p:attrNameLst>
                                          <p:attrName>style.rotation</p:attrName>
                                        </p:attrNameLst>
                                      </p:cBhvr>
                                      <p:tavLst>
                                        <p:tav tm="0">
                                          <p:val>
                                            <p:fltVal val="0"/>
                                          </p:val>
                                        </p:tav>
                                        <p:tav tm="100000">
                                          <p:val>
                                            <p:fltVal val="90"/>
                                          </p:val>
                                        </p:tav>
                                      </p:tavLst>
                                    </p:anim>
                                    <p:animEffect transition="out" filter="fade">
                                      <p:cBhvr>
                                        <p:cTn id="15" dur="1000"/>
                                        <p:tgtEl>
                                          <p:spTgt spid="3076"/>
                                        </p:tgtEl>
                                      </p:cBhvr>
                                    </p:animEffect>
                                    <p:set>
                                      <p:cBhvr>
                                        <p:cTn id="16" dur="1" fill="hold">
                                          <p:stCondLst>
                                            <p:cond delay="999"/>
                                          </p:stCondLst>
                                        </p:cTn>
                                        <p:tgtEl>
                                          <p:spTgt spid="307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B4BB-8948-432A-976E-88954FC0430A}"/>
              </a:ext>
            </a:extLst>
          </p:cNvPr>
          <p:cNvSpPr>
            <a:spLocks noGrp="1"/>
          </p:cNvSpPr>
          <p:nvPr>
            <p:ph type="title"/>
          </p:nvPr>
        </p:nvSpPr>
        <p:spPr/>
        <p:txBody>
          <a:bodyPr/>
          <a:lstStyle/>
          <a:p>
            <a:r>
              <a:rPr lang="en-US" dirty="0">
                <a:solidFill>
                  <a:schemeClr val="bg1"/>
                </a:solidFill>
              </a:rPr>
              <a:t>SUMMER BY THE SEA COLORING BOOK – PICTURE 3</a:t>
            </a:r>
          </a:p>
        </p:txBody>
      </p:sp>
      <p:pic>
        <p:nvPicPr>
          <p:cNvPr id="7" name="Picture Placeholder 6" descr="Rocket Space Coloring Picture">
            <a:extLst>
              <a:ext uri="{FF2B5EF4-FFF2-40B4-BE49-F238E27FC236}">
                <a16:creationId xmlns:a16="http://schemas.microsoft.com/office/drawing/2014/main" id="{F928836D-63EA-40E5-A433-709DB49EFFE2}"/>
              </a:ext>
            </a:extLst>
          </p:cNvPr>
          <p:cNvPicPr>
            <a:picLocks noGrp="1" noChangeAspect="1"/>
          </p:cNvPicPr>
          <p:nvPr>
            <p:ph type="pic" sz="quarter" idx="13"/>
          </p:nvPr>
        </p:nvPicPr>
        <p:blipFill>
          <a:blip r:embed="rId3"/>
          <a:srcRect l="28" r="28"/>
          <a:stretch>
            <a:fillRect/>
          </a:stretch>
        </p:blipFill>
        <p:spPr>
          <a:xfrm>
            <a:off x="155449" y="2354"/>
            <a:ext cx="3048000" cy="2355273"/>
          </a:xfrm>
        </p:spPr>
      </p:pic>
      <p:sp>
        <p:nvSpPr>
          <p:cNvPr id="3" name="Date Placeholder 2">
            <a:extLst>
              <a:ext uri="{FF2B5EF4-FFF2-40B4-BE49-F238E27FC236}">
                <a16:creationId xmlns:a16="http://schemas.microsoft.com/office/drawing/2014/main" id="{28096881-72AE-B47D-8202-159F5CF353E2}"/>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3EAABF8C-B18F-45F0-E80B-4B5FF4463620}"/>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B1BCC9A9-9ED8-7989-90BA-4073003873CE}"/>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15</a:t>
            </a:fld>
            <a:endParaRPr lang="en-US" dirty="0"/>
          </a:p>
        </p:txBody>
      </p:sp>
      <p:sp>
        <p:nvSpPr>
          <p:cNvPr id="6" name="Title 1">
            <a:extLst>
              <a:ext uri="{FF2B5EF4-FFF2-40B4-BE49-F238E27FC236}">
                <a16:creationId xmlns:a16="http://schemas.microsoft.com/office/drawing/2014/main" id="{842FFC41-0764-CD80-7E5B-A1B89E86AA3F}"/>
              </a:ext>
            </a:extLst>
          </p:cNvPr>
          <p:cNvSpPr txBox="1">
            <a:spLocks/>
          </p:cNvSpPr>
          <p:nvPr/>
        </p:nvSpPr>
        <p:spPr>
          <a:xfrm>
            <a:off x="5432900" y="298242"/>
            <a:ext cx="3453708" cy="881749"/>
          </a:xfrm>
          <a:prstGeom prst="rect">
            <a:avLst/>
          </a:prstGeom>
        </p:spPr>
        <p:txBody>
          <a:bodyPr vert="horz" lIns="94211" tIns="47105" rIns="94211" bIns="47105" rtlCol="0" anchor="t">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Registering</a:t>
            </a:r>
          </a:p>
        </p:txBody>
      </p:sp>
      <p:pic>
        <p:nvPicPr>
          <p:cNvPr id="8" name="Graphic 7" descr="Clipboard with solid fill">
            <a:extLst>
              <a:ext uri="{FF2B5EF4-FFF2-40B4-BE49-F238E27FC236}">
                <a16:creationId xmlns:a16="http://schemas.microsoft.com/office/drawing/2014/main" id="{49C3E457-D841-C262-4890-C496D6E3B9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9491" y="227415"/>
            <a:ext cx="942109" cy="942109"/>
          </a:xfrm>
          <a:prstGeom prst="rect">
            <a:avLst/>
          </a:prstGeom>
        </p:spPr>
      </p:pic>
      <p:pic>
        <p:nvPicPr>
          <p:cNvPr id="12" name="Picture 11">
            <a:extLst>
              <a:ext uri="{FF2B5EF4-FFF2-40B4-BE49-F238E27FC236}">
                <a16:creationId xmlns:a16="http://schemas.microsoft.com/office/drawing/2014/main" id="{7008BDD7-1347-E117-73D9-76FD325CF9D4}"/>
              </a:ext>
            </a:extLst>
          </p:cNvPr>
          <p:cNvPicPr>
            <a:picLocks noChangeAspect="1"/>
          </p:cNvPicPr>
          <p:nvPr/>
        </p:nvPicPr>
        <p:blipFill>
          <a:blip r:embed="rId6"/>
          <a:stretch>
            <a:fillRect/>
          </a:stretch>
        </p:blipFill>
        <p:spPr>
          <a:xfrm>
            <a:off x="1467635" y="2671138"/>
            <a:ext cx="7930525" cy="3042652"/>
          </a:xfrm>
          <a:prstGeom prst="rect">
            <a:avLst/>
          </a:prstGeom>
          <a:ln w="50800">
            <a:solidFill>
              <a:srgbClr val="7030A0"/>
            </a:solidFill>
          </a:ln>
          <a:effectLst>
            <a:glow rad="228600">
              <a:schemeClr val="accent6">
                <a:satMod val="175000"/>
                <a:alpha val="40000"/>
              </a:schemeClr>
            </a:glow>
          </a:effectLst>
        </p:spPr>
      </p:pic>
      <p:sp>
        <p:nvSpPr>
          <p:cNvPr id="11" name="Rectangle 10">
            <a:extLst>
              <a:ext uri="{FF2B5EF4-FFF2-40B4-BE49-F238E27FC236}">
                <a16:creationId xmlns:a16="http://schemas.microsoft.com/office/drawing/2014/main" id="{DA0F85B4-1852-0167-AE00-C60F203DE40C}"/>
              </a:ext>
            </a:extLst>
          </p:cNvPr>
          <p:cNvSpPr/>
          <p:nvPr/>
        </p:nvSpPr>
        <p:spPr>
          <a:xfrm>
            <a:off x="9651957" y="96001"/>
            <a:ext cx="303288" cy="369332"/>
          </a:xfrm>
          <a:prstGeom prst="rect">
            <a:avLst/>
          </a:prstGeom>
        </p:spPr>
        <p:txBody>
          <a:bodyPr wrap="none">
            <a:spAutoFit/>
          </a:bodyPr>
          <a:lstStyle/>
          <a:p>
            <a:r>
              <a:rPr lang="en-US" dirty="0">
                <a:solidFill>
                  <a:srgbClr val="00B0F0"/>
                </a:solidFill>
                <a:highlight>
                  <a:srgbClr val="0000FF"/>
                </a:highlight>
              </a:rPr>
              <a:t>◊</a:t>
            </a:r>
          </a:p>
        </p:txBody>
      </p:sp>
      <p:sp>
        <p:nvSpPr>
          <p:cNvPr id="13" name="Rectangle 12">
            <a:extLst>
              <a:ext uri="{FF2B5EF4-FFF2-40B4-BE49-F238E27FC236}">
                <a16:creationId xmlns:a16="http://schemas.microsoft.com/office/drawing/2014/main" id="{42A860E5-276F-F3FF-FD98-6862C7DF011F}"/>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pic>
        <p:nvPicPr>
          <p:cNvPr id="15" name="Picture 14">
            <a:hlinkClick r:id="rId7"/>
            <a:extLst>
              <a:ext uri="{FF2B5EF4-FFF2-40B4-BE49-F238E27FC236}">
                <a16:creationId xmlns:a16="http://schemas.microsoft.com/office/drawing/2014/main" id="{53EC3000-D2A5-36B6-B1CE-ED86197AA135}"/>
              </a:ext>
            </a:extLst>
          </p:cNvPr>
          <p:cNvPicPr>
            <a:picLocks noChangeAspect="1"/>
          </p:cNvPicPr>
          <p:nvPr/>
        </p:nvPicPr>
        <p:blipFill>
          <a:blip r:embed="rId8"/>
          <a:stretch>
            <a:fillRect/>
          </a:stretch>
        </p:blipFill>
        <p:spPr>
          <a:xfrm>
            <a:off x="3532933" y="6151964"/>
            <a:ext cx="3799927" cy="1152436"/>
          </a:xfrm>
          <a:prstGeom prst="rect">
            <a:avLst/>
          </a:prstGeom>
          <a:ln w="101600">
            <a:solidFill>
              <a:srgbClr val="C00000"/>
            </a:solidFill>
          </a:ln>
          <a:effectLst>
            <a:glow rad="228600">
              <a:schemeClr val="accent3">
                <a:satMod val="175000"/>
                <a:alpha val="40000"/>
              </a:schemeClr>
            </a:glow>
          </a:effectLst>
        </p:spPr>
      </p:pic>
    </p:spTree>
    <p:extLst>
      <p:ext uri="{BB962C8B-B14F-4D97-AF65-F5344CB8AC3E}">
        <p14:creationId xmlns:p14="http://schemas.microsoft.com/office/powerpoint/2010/main" val="2274759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B4BB-8948-432A-976E-88954FC0430A}"/>
              </a:ext>
            </a:extLst>
          </p:cNvPr>
          <p:cNvSpPr>
            <a:spLocks noGrp="1"/>
          </p:cNvSpPr>
          <p:nvPr>
            <p:ph type="title"/>
          </p:nvPr>
        </p:nvSpPr>
        <p:spPr/>
        <p:txBody>
          <a:bodyPr/>
          <a:lstStyle/>
          <a:p>
            <a:r>
              <a:rPr lang="en-US" dirty="0">
                <a:solidFill>
                  <a:schemeClr val="bg1"/>
                </a:solidFill>
              </a:rPr>
              <a:t>SUMMER BY THE SEA COLORING BOOK – PICTURE 3</a:t>
            </a:r>
          </a:p>
        </p:txBody>
      </p:sp>
      <p:pic>
        <p:nvPicPr>
          <p:cNvPr id="7" name="Picture Placeholder 6" descr="Rocket Space Coloring Picture">
            <a:extLst>
              <a:ext uri="{FF2B5EF4-FFF2-40B4-BE49-F238E27FC236}">
                <a16:creationId xmlns:a16="http://schemas.microsoft.com/office/drawing/2014/main" id="{F928836D-63EA-40E5-A433-709DB49EFFE2}"/>
              </a:ext>
            </a:extLst>
          </p:cNvPr>
          <p:cNvPicPr>
            <a:picLocks noGrp="1" noChangeAspect="1"/>
          </p:cNvPicPr>
          <p:nvPr>
            <p:ph type="pic" sz="quarter" idx="13"/>
          </p:nvPr>
        </p:nvPicPr>
        <p:blipFill>
          <a:blip r:embed="rId3"/>
          <a:srcRect l="28" r="28"/>
          <a:stretch>
            <a:fillRect/>
          </a:stretch>
        </p:blipFill>
        <p:spPr>
          <a:xfrm>
            <a:off x="155449" y="2354"/>
            <a:ext cx="3048000" cy="2355273"/>
          </a:xfrm>
        </p:spPr>
      </p:pic>
      <p:sp>
        <p:nvSpPr>
          <p:cNvPr id="3" name="Date Placeholder 2">
            <a:extLst>
              <a:ext uri="{FF2B5EF4-FFF2-40B4-BE49-F238E27FC236}">
                <a16:creationId xmlns:a16="http://schemas.microsoft.com/office/drawing/2014/main" id="{28096881-72AE-B47D-8202-159F5CF353E2}"/>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3EAABF8C-B18F-45F0-E80B-4B5FF4463620}"/>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B1BCC9A9-9ED8-7989-90BA-4073003873CE}"/>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16</a:t>
            </a:fld>
            <a:endParaRPr lang="en-US" dirty="0"/>
          </a:p>
        </p:txBody>
      </p:sp>
      <p:sp>
        <p:nvSpPr>
          <p:cNvPr id="6" name="Title 1">
            <a:extLst>
              <a:ext uri="{FF2B5EF4-FFF2-40B4-BE49-F238E27FC236}">
                <a16:creationId xmlns:a16="http://schemas.microsoft.com/office/drawing/2014/main" id="{842FFC41-0764-CD80-7E5B-A1B89E86AA3F}"/>
              </a:ext>
            </a:extLst>
          </p:cNvPr>
          <p:cNvSpPr txBox="1">
            <a:spLocks/>
          </p:cNvSpPr>
          <p:nvPr/>
        </p:nvSpPr>
        <p:spPr>
          <a:xfrm>
            <a:off x="5432900" y="298242"/>
            <a:ext cx="3453708" cy="881749"/>
          </a:xfrm>
          <a:prstGeom prst="rect">
            <a:avLst/>
          </a:prstGeom>
        </p:spPr>
        <p:txBody>
          <a:bodyPr vert="horz" lIns="94211" tIns="47105" rIns="94211" bIns="47105" rtlCol="0" anchor="t">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Registering</a:t>
            </a:r>
          </a:p>
        </p:txBody>
      </p:sp>
      <p:pic>
        <p:nvPicPr>
          <p:cNvPr id="8" name="Graphic 7" descr="Clipboard with solid fill">
            <a:extLst>
              <a:ext uri="{FF2B5EF4-FFF2-40B4-BE49-F238E27FC236}">
                <a16:creationId xmlns:a16="http://schemas.microsoft.com/office/drawing/2014/main" id="{49C3E457-D841-C262-4890-C496D6E3B9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9491" y="227415"/>
            <a:ext cx="942109" cy="942109"/>
          </a:xfrm>
          <a:prstGeom prst="rect">
            <a:avLst/>
          </a:prstGeom>
        </p:spPr>
      </p:pic>
      <p:sp>
        <p:nvSpPr>
          <p:cNvPr id="13" name="Rectangle 12">
            <a:extLst>
              <a:ext uri="{FF2B5EF4-FFF2-40B4-BE49-F238E27FC236}">
                <a16:creationId xmlns:a16="http://schemas.microsoft.com/office/drawing/2014/main" id="{42A860E5-276F-F3FF-FD98-6862C7DF011F}"/>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pic>
        <p:nvPicPr>
          <p:cNvPr id="16" name="Picture 15">
            <a:extLst>
              <a:ext uri="{FF2B5EF4-FFF2-40B4-BE49-F238E27FC236}">
                <a16:creationId xmlns:a16="http://schemas.microsoft.com/office/drawing/2014/main" id="{0127CE52-2535-8C52-5EC3-EF1FA49E6699}"/>
              </a:ext>
            </a:extLst>
          </p:cNvPr>
          <p:cNvPicPr>
            <a:picLocks noChangeAspect="1"/>
          </p:cNvPicPr>
          <p:nvPr/>
        </p:nvPicPr>
        <p:blipFill>
          <a:blip r:embed="rId6"/>
          <a:stretch>
            <a:fillRect/>
          </a:stretch>
        </p:blipFill>
        <p:spPr>
          <a:xfrm>
            <a:off x="-15400" y="2668059"/>
            <a:ext cx="10363200" cy="3607551"/>
          </a:xfrm>
          <a:prstGeom prst="rect">
            <a:avLst/>
          </a:prstGeom>
        </p:spPr>
      </p:pic>
    </p:spTree>
    <p:extLst>
      <p:ext uri="{BB962C8B-B14F-4D97-AF65-F5344CB8AC3E}">
        <p14:creationId xmlns:p14="http://schemas.microsoft.com/office/powerpoint/2010/main" val="706317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B4BB-8948-432A-976E-88954FC0430A}"/>
              </a:ext>
            </a:extLst>
          </p:cNvPr>
          <p:cNvSpPr>
            <a:spLocks noGrp="1"/>
          </p:cNvSpPr>
          <p:nvPr>
            <p:ph type="title"/>
          </p:nvPr>
        </p:nvSpPr>
        <p:spPr/>
        <p:txBody>
          <a:bodyPr/>
          <a:lstStyle/>
          <a:p>
            <a:r>
              <a:rPr lang="en-US" dirty="0">
                <a:solidFill>
                  <a:schemeClr val="bg1"/>
                </a:solidFill>
              </a:rPr>
              <a:t>SUMMER BY THE SEA COLORING BOOK – PICTURE 3</a:t>
            </a:r>
          </a:p>
        </p:txBody>
      </p:sp>
      <p:pic>
        <p:nvPicPr>
          <p:cNvPr id="7" name="Picture Placeholder 6" descr="Rocket Space Coloring Picture">
            <a:extLst>
              <a:ext uri="{FF2B5EF4-FFF2-40B4-BE49-F238E27FC236}">
                <a16:creationId xmlns:a16="http://schemas.microsoft.com/office/drawing/2014/main" id="{F928836D-63EA-40E5-A433-709DB49EFFE2}"/>
              </a:ext>
            </a:extLst>
          </p:cNvPr>
          <p:cNvPicPr>
            <a:picLocks noGrp="1" noChangeAspect="1"/>
          </p:cNvPicPr>
          <p:nvPr>
            <p:ph type="pic" sz="quarter" idx="13"/>
          </p:nvPr>
        </p:nvPicPr>
        <p:blipFill>
          <a:blip r:embed="rId3"/>
          <a:srcRect l="28" r="28"/>
          <a:stretch>
            <a:fillRect/>
          </a:stretch>
        </p:blipFill>
        <p:spPr>
          <a:xfrm>
            <a:off x="155449" y="2354"/>
            <a:ext cx="3048000" cy="2355273"/>
          </a:xfrm>
        </p:spPr>
      </p:pic>
      <p:sp>
        <p:nvSpPr>
          <p:cNvPr id="3" name="Date Placeholder 2">
            <a:extLst>
              <a:ext uri="{FF2B5EF4-FFF2-40B4-BE49-F238E27FC236}">
                <a16:creationId xmlns:a16="http://schemas.microsoft.com/office/drawing/2014/main" id="{28096881-72AE-B47D-8202-159F5CF353E2}"/>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3EAABF8C-B18F-45F0-E80B-4B5FF4463620}"/>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B1BCC9A9-9ED8-7989-90BA-4073003873CE}"/>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17</a:t>
            </a:fld>
            <a:endParaRPr lang="en-US" dirty="0"/>
          </a:p>
        </p:txBody>
      </p:sp>
      <p:sp>
        <p:nvSpPr>
          <p:cNvPr id="6" name="Title 1">
            <a:extLst>
              <a:ext uri="{FF2B5EF4-FFF2-40B4-BE49-F238E27FC236}">
                <a16:creationId xmlns:a16="http://schemas.microsoft.com/office/drawing/2014/main" id="{842FFC41-0764-CD80-7E5B-A1B89E86AA3F}"/>
              </a:ext>
            </a:extLst>
          </p:cNvPr>
          <p:cNvSpPr txBox="1">
            <a:spLocks/>
          </p:cNvSpPr>
          <p:nvPr/>
        </p:nvSpPr>
        <p:spPr>
          <a:xfrm>
            <a:off x="5432900" y="298242"/>
            <a:ext cx="3453708" cy="881749"/>
          </a:xfrm>
          <a:prstGeom prst="rect">
            <a:avLst/>
          </a:prstGeom>
        </p:spPr>
        <p:txBody>
          <a:bodyPr vert="horz" lIns="94211" tIns="47105" rIns="94211" bIns="47105" rtlCol="0" anchor="t">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Registering</a:t>
            </a:r>
          </a:p>
        </p:txBody>
      </p:sp>
      <p:pic>
        <p:nvPicPr>
          <p:cNvPr id="8" name="Graphic 7" descr="Clipboard with solid fill">
            <a:extLst>
              <a:ext uri="{FF2B5EF4-FFF2-40B4-BE49-F238E27FC236}">
                <a16:creationId xmlns:a16="http://schemas.microsoft.com/office/drawing/2014/main" id="{49C3E457-D841-C262-4890-C496D6E3B9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9491" y="227415"/>
            <a:ext cx="942109" cy="942109"/>
          </a:xfrm>
          <a:prstGeom prst="rect">
            <a:avLst/>
          </a:prstGeom>
        </p:spPr>
      </p:pic>
      <p:sp>
        <p:nvSpPr>
          <p:cNvPr id="13" name="Rectangle 12">
            <a:extLst>
              <a:ext uri="{FF2B5EF4-FFF2-40B4-BE49-F238E27FC236}">
                <a16:creationId xmlns:a16="http://schemas.microsoft.com/office/drawing/2014/main" id="{42A860E5-276F-F3FF-FD98-6862C7DF011F}"/>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pic>
        <p:nvPicPr>
          <p:cNvPr id="10" name="Picture 9">
            <a:extLst>
              <a:ext uri="{FF2B5EF4-FFF2-40B4-BE49-F238E27FC236}">
                <a16:creationId xmlns:a16="http://schemas.microsoft.com/office/drawing/2014/main" id="{54996556-80AC-241E-5CD6-8026942033EE}"/>
              </a:ext>
            </a:extLst>
          </p:cNvPr>
          <p:cNvPicPr>
            <a:picLocks noChangeAspect="1"/>
          </p:cNvPicPr>
          <p:nvPr/>
        </p:nvPicPr>
        <p:blipFill>
          <a:blip r:embed="rId6"/>
          <a:stretch>
            <a:fillRect/>
          </a:stretch>
        </p:blipFill>
        <p:spPr>
          <a:xfrm>
            <a:off x="0" y="3131197"/>
            <a:ext cx="10363200" cy="3223131"/>
          </a:xfrm>
          <a:prstGeom prst="rect">
            <a:avLst/>
          </a:prstGeom>
        </p:spPr>
      </p:pic>
    </p:spTree>
    <p:extLst>
      <p:ext uri="{BB962C8B-B14F-4D97-AF65-F5344CB8AC3E}">
        <p14:creationId xmlns:p14="http://schemas.microsoft.com/office/powerpoint/2010/main" val="3631501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B4BB-8948-432A-976E-88954FC0430A}"/>
              </a:ext>
            </a:extLst>
          </p:cNvPr>
          <p:cNvSpPr>
            <a:spLocks noGrp="1"/>
          </p:cNvSpPr>
          <p:nvPr>
            <p:ph type="title"/>
          </p:nvPr>
        </p:nvSpPr>
        <p:spPr/>
        <p:txBody>
          <a:bodyPr/>
          <a:lstStyle/>
          <a:p>
            <a:r>
              <a:rPr lang="en-US" dirty="0">
                <a:solidFill>
                  <a:schemeClr val="bg1"/>
                </a:solidFill>
              </a:rPr>
              <a:t>SUMMER BY THE SEA COLORING BOOK – PICTURE 3</a:t>
            </a:r>
          </a:p>
        </p:txBody>
      </p:sp>
      <p:pic>
        <p:nvPicPr>
          <p:cNvPr id="7" name="Picture Placeholder 6" descr="Rocket Space Coloring Picture">
            <a:extLst>
              <a:ext uri="{FF2B5EF4-FFF2-40B4-BE49-F238E27FC236}">
                <a16:creationId xmlns:a16="http://schemas.microsoft.com/office/drawing/2014/main" id="{F928836D-63EA-40E5-A433-709DB49EFFE2}"/>
              </a:ext>
            </a:extLst>
          </p:cNvPr>
          <p:cNvPicPr>
            <a:picLocks noGrp="1" noChangeAspect="1"/>
          </p:cNvPicPr>
          <p:nvPr>
            <p:ph type="pic" sz="quarter" idx="13"/>
          </p:nvPr>
        </p:nvPicPr>
        <p:blipFill>
          <a:blip r:embed="rId3"/>
          <a:srcRect l="28" r="28"/>
          <a:stretch>
            <a:fillRect/>
          </a:stretch>
        </p:blipFill>
        <p:spPr>
          <a:xfrm>
            <a:off x="155449" y="2354"/>
            <a:ext cx="3048000" cy="2355273"/>
          </a:xfrm>
        </p:spPr>
      </p:pic>
      <p:sp>
        <p:nvSpPr>
          <p:cNvPr id="3" name="Date Placeholder 2">
            <a:extLst>
              <a:ext uri="{FF2B5EF4-FFF2-40B4-BE49-F238E27FC236}">
                <a16:creationId xmlns:a16="http://schemas.microsoft.com/office/drawing/2014/main" id="{28096881-72AE-B47D-8202-159F5CF353E2}"/>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3EAABF8C-B18F-45F0-E80B-4B5FF4463620}"/>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B1BCC9A9-9ED8-7989-90BA-4073003873CE}"/>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18</a:t>
            </a:fld>
            <a:endParaRPr lang="en-US" dirty="0"/>
          </a:p>
        </p:txBody>
      </p:sp>
      <p:sp>
        <p:nvSpPr>
          <p:cNvPr id="6" name="Title 1">
            <a:extLst>
              <a:ext uri="{FF2B5EF4-FFF2-40B4-BE49-F238E27FC236}">
                <a16:creationId xmlns:a16="http://schemas.microsoft.com/office/drawing/2014/main" id="{842FFC41-0764-CD80-7E5B-A1B89E86AA3F}"/>
              </a:ext>
            </a:extLst>
          </p:cNvPr>
          <p:cNvSpPr txBox="1">
            <a:spLocks/>
          </p:cNvSpPr>
          <p:nvPr/>
        </p:nvSpPr>
        <p:spPr>
          <a:xfrm>
            <a:off x="5432900" y="298242"/>
            <a:ext cx="3453708" cy="881749"/>
          </a:xfrm>
          <a:prstGeom prst="rect">
            <a:avLst/>
          </a:prstGeom>
        </p:spPr>
        <p:txBody>
          <a:bodyPr vert="horz" lIns="94211" tIns="47105" rIns="94211" bIns="47105" rtlCol="0" anchor="t">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Registering</a:t>
            </a:r>
          </a:p>
        </p:txBody>
      </p:sp>
      <p:pic>
        <p:nvPicPr>
          <p:cNvPr id="8" name="Graphic 7" descr="Clipboard with solid fill">
            <a:extLst>
              <a:ext uri="{FF2B5EF4-FFF2-40B4-BE49-F238E27FC236}">
                <a16:creationId xmlns:a16="http://schemas.microsoft.com/office/drawing/2014/main" id="{49C3E457-D841-C262-4890-C496D6E3B9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9491" y="227415"/>
            <a:ext cx="942109" cy="942109"/>
          </a:xfrm>
          <a:prstGeom prst="rect">
            <a:avLst/>
          </a:prstGeom>
        </p:spPr>
      </p:pic>
      <p:sp>
        <p:nvSpPr>
          <p:cNvPr id="13" name="Rectangle 12">
            <a:extLst>
              <a:ext uri="{FF2B5EF4-FFF2-40B4-BE49-F238E27FC236}">
                <a16:creationId xmlns:a16="http://schemas.microsoft.com/office/drawing/2014/main" id="{42A860E5-276F-F3FF-FD98-6862C7DF011F}"/>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pic>
        <p:nvPicPr>
          <p:cNvPr id="12" name="Picture 11">
            <a:extLst>
              <a:ext uri="{FF2B5EF4-FFF2-40B4-BE49-F238E27FC236}">
                <a16:creationId xmlns:a16="http://schemas.microsoft.com/office/drawing/2014/main" id="{29E0AE54-AAD2-4555-08B3-A7E9E9D19D20}"/>
              </a:ext>
            </a:extLst>
          </p:cNvPr>
          <p:cNvPicPr>
            <a:picLocks noChangeAspect="1"/>
          </p:cNvPicPr>
          <p:nvPr/>
        </p:nvPicPr>
        <p:blipFill>
          <a:blip r:embed="rId6"/>
          <a:stretch>
            <a:fillRect/>
          </a:stretch>
        </p:blipFill>
        <p:spPr>
          <a:xfrm>
            <a:off x="0" y="1629726"/>
            <a:ext cx="10363200" cy="5674674"/>
          </a:xfrm>
          <a:prstGeom prst="rect">
            <a:avLst/>
          </a:prstGeom>
        </p:spPr>
      </p:pic>
    </p:spTree>
    <p:extLst>
      <p:ext uri="{BB962C8B-B14F-4D97-AF65-F5344CB8AC3E}">
        <p14:creationId xmlns:p14="http://schemas.microsoft.com/office/powerpoint/2010/main" val="2419722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B4BB-8948-432A-976E-88954FC0430A}"/>
              </a:ext>
            </a:extLst>
          </p:cNvPr>
          <p:cNvSpPr>
            <a:spLocks noGrp="1"/>
          </p:cNvSpPr>
          <p:nvPr>
            <p:ph type="title"/>
          </p:nvPr>
        </p:nvSpPr>
        <p:spPr/>
        <p:txBody>
          <a:bodyPr/>
          <a:lstStyle/>
          <a:p>
            <a:r>
              <a:rPr lang="en-US" dirty="0">
                <a:solidFill>
                  <a:schemeClr val="bg1"/>
                </a:solidFill>
              </a:rPr>
              <a:t>SUMMER BY THE SEA COLORING BOOK – PICTURE 3</a:t>
            </a:r>
          </a:p>
        </p:txBody>
      </p:sp>
      <p:pic>
        <p:nvPicPr>
          <p:cNvPr id="7" name="Picture Placeholder 6" descr="Rocket Space Coloring Picture">
            <a:extLst>
              <a:ext uri="{FF2B5EF4-FFF2-40B4-BE49-F238E27FC236}">
                <a16:creationId xmlns:a16="http://schemas.microsoft.com/office/drawing/2014/main" id="{F928836D-63EA-40E5-A433-709DB49EFFE2}"/>
              </a:ext>
            </a:extLst>
          </p:cNvPr>
          <p:cNvPicPr>
            <a:picLocks noGrp="1" noChangeAspect="1"/>
          </p:cNvPicPr>
          <p:nvPr>
            <p:ph type="pic" sz="quarter" idx="13"/>
          </p:nvPr>
        </p:nvPicPr>
        <p:blipFill>
          <a:blip r:embed="rId3"/>
          <a:srcRect l="28" r="28"/>
          <a:stretch>
            <a:fillRect/>
          </a:stretch>
        </p:blipFill>
        <p:spPr>
          <a:xfrm>
            <a:off x="155449" y="2354"/>
            <a:ext cx="3048000" cy="2355273"/>
          </a:xfrm>
        </p:spPr>
      </p:pic>
      <p:sp>
        <p:nvSpPr>
          <p:cNvPr id="3" name="Date Placeholder 2">
            <a:extLst>
              <a:ext uri="{FF2B5EF4-FFF2-40B4-BE49-F238E27FC236}">
                <a16:creationId xmlns:a16="http://schemas.microsoft.com/office/drawing/2014/main" id="{28096881-72AE-B47D-8202-159F5CF353E2}"/>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3EAABF8C-B18F-45F0-E80B-4B5FF4463620}"/>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B1BCC9A9-9ED8-7989-90BA-4073003873CE}"/>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19</a:t>
            </a:fld>
            <a:endParaRPr lang="en-US" dirty="0"/>
          </a:p>
        </p:txBody>
      </p:sp>
      <p:sp>
        <p:nvSpPr>
          <p:cNvPr id="6" name="Title 1">
            <a:extLst>
              <a:ext uri="{FF2B5EF4-FFF2-40B4-BE49-F238E27FC236}">
                <a16:creationId xmlns:a16="http://schemas.microsoft.com/office/drawing/2014/main" id="{842FFC41-0764-CD80-7E5B-A1B89E86AA3F}"/>
              </a:ext>
            </a:extLst>
          </p:cNvPr>
          <p:cNvSpPr txBox="1">
            <a:spLocks/>
          </p:cNvSpPr>
          <p:nvPr/>
        </p:nvSpPr>
        <p:spPr>
          <a:xfrm>
            <a:off x="5432900" y="298242"/>
            <a:ext cx="3453708" cy="881749"/>
          </a:xfrm>
          <a:prstGeom prst="rect">
            <a:avLst/>
          </a:prstGeom>
        </p:spPr>
        <p:txBody>
          <a:bodyPr vert="horz" lIns="94211" tIns="47105" rIns="94211" bIns="47105" rtlCol="0" anchor="t">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Registering</a:t>
            </a:r>
          </a:p>
        </p:txBody>
      </p:sp>
      <p:pic>
        <p:nvPicPr>
          <p:cNvPr id="8" name="Graphic 7" descr="Clipboard with solid fill">
            <a:extLst>
              <a:ext uri="{FF2B5EF4-FFF2-40B4-BE49-F238E27FC236}">
                <a16:creationId xmlns:a16="http://schemas.microsoft.com/office/drawing/2014/main" id="{49C3E457-D841-C262-4890-C496D6E3B9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9491" y="227415"/>
            <a:ext cx="942109" cy="942109"/>
          </a:xfrm>
          <a:prstGeom prst="rect">
            <a:avLst/>
          </a:prstGeom>
        </p:spPr>
      </p:pic>
      <p:sp>
        <p:nvSpPr>
          <p:cNvPr id="13" name="Rectangle 12">
            <a:extLst>
              <a:ext uri="{FF2B5EF4-FFF2-40B4-BE49-F238E27FC236}">
                <a16:creationId xmlns:a16="http://schemas.microsoft.com/office/drawing/2014/main" id="{42A860E5-276F-F3FF-FD98-6862C7DF011F}"/>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pic>
        <p:nvPicPr>
          <p:cNvPr id="17" name="Picture 16">
            <a:extLst>
              <a:ext uri="{FF2B5EF4-FFF2-40B4-BE49-F238E27FC236}">
                <a16:creationId xmlns:a16="http://schemas.microsoft.com/office/drawing/2014/main" id="{FD8F9EC4-A545-EED5-63CA-5A6B241C2247}"/>
              </a:ext>
            </a:extLst>
          </p:cNvPr>
          <p:cNvPicPr>
            <a:picLocks noChangeAspect="1"/>
          </p:cNvPicPr>
          <p:nvPr/>
        </p:nvPicPr>
        <p:blipFill>
          <a:blip r:embed="rId6"/>
          <a:stretch>
            <a:fillRect/>
          </a:stretch>
        </p:blipFill>
        <p:spPr>
          <a:xfrm>
            <a:off x="0" y="421368"/>
            <a:ext cx="10363200" cy="6929663"/>
          </a:xfrm>
          <a:prstGeom prst="rect">
            <a:avLst/>
          </a:prstGeom>
        </p:spPr>
      </p:pic>
      <p:sp>
        <p:nvSpPr>
          <p:cNvPr id="18" name="Rectangle 17">
            <a:extLst>
              <a:ext uri="{FF2B5EF4-FFF2-40B4-BE49-F238E27FC236}">
                <a16:creationId xmlns:a16="http://schemas.microsoft.com/office/drawing/2014/main" id="{5EACF76A-22AB-205B-4AB6-32C37911E025}"/>
              </a:ext>
            </a:extLst>
          </p:cNvPr>
          <p:cNvSpPr/>
          <p:nvPr/>
        </p:nvSpPr>
        <p:spPr>
          <a:xfrm>
            <a:off x="281110" y="7148945"/>
            <a:ext cx="733043" cy="155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408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59D10E-9031-4F70-8246-55A5BB21411C}"/>
              </a:ext>
            </a:extLst>
          </p:cNvPr>
          <p:cNvSpPr>
            <a:spLocks noGrp="1"/>
          </p:cNvSpPr>
          <p:nvPr>
            <p:ph type="title"/>
          </p:nvPr>
        </p:nvSpPr>
        <p:spPr/>
        <p:txBody>
          <a:bodyPr/>
          <a:lstStyle/>
          <a:p>
            <a:r>
              <a:rPr lang="en-US" dirty="0"/>
              <a:t>SUMMER BY THE SEA COLORING BOOK – PICTURE 1</a:t>
            </a:r>
          </a:p>
        </p:txBody>
      </p:sp>
      <p:pic>
        <p:nvPicPr>
          <p:cNvPr id="7" name="Picture Placeholder 6" descr="Space Coloring Picture">
            <a:extLst>
              <a:ext uri="{FF2B5EF4-FFF2-40B4-BE49-F238E27FC236}">
                <a16:creationId xmlns:a16="http://schemas.microsoft.com/office/drawing/2014/main" id="{97492BA9-5BE3-45B0-A26F-7A6E1219E0FB}"/>
              </a:ext>
            </a:extLst>
          </p:cNvPr>
          <p:cNvPicPr>
            <a:picLocks noGrp="1" noChangeAspect="1"/>
          </p:cNvPicPr>
          <p:nvPr>
            <p:ph type="pic" sz="quarter" idx="13"/>
          </p:nvPr>
        </p:nvPicPr>
        <p:blipFill>
          <a:blip r:embed="rId3"/>
          <a:srcRect t="5" b="5"/>
          <a:stretch>
            <a:fillRect/>
          </a:stretch>
        </p:blipFill>
        <p:spPr>
          <a:xfrm>
            <a:off x="155449" y="2354"/>
            <a:ext cx="3048000" cy="2355273"/>
          </a:xfrm>
        </p:spPr>
      </p:pic>
      <p:sp>
        <p:nvSpPr>
          <p:cNvPr id="3" name="Date Placeholder 2">
            <a:extLst>
              <a:ext uri="{FF2B5EF4-FFF2-40B4-BE49-F238E27FC236}">
                <a16:creationId xmlns:a16="http://schemas.microsoft.com/office/drawing/2014/main" id="{E660D9D2-EE05-D0A2-BEAC-965806EF461D}"/>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9669E203-9F9C-1498-3E6F-72AAC36ACB98}"/>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0DB27B1A-F0EA-4A38-6DD8-2484D0502BE5}"/>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2</a:t>
            </a:fld>
            <a:endParaRPr lang="en-US" dirty="0"/>
          </a:p>
        </p:txBody>
      </p:sp>
      <p:sp>
        <p:nvSpPr>
          <p:cNvPr id="6" name="Title 1">
            <a:extLst>
              <a:ext uri="{FF2B5EF4-FFF2-40B4-BE49-F238E27FC236}">
                <a16:creationId xmlns:a16="http://schemas.microsoft.com/office/drawing/2014/main" id="{12EF9501-D2BF-C7DC-DE15-B6B35B08BD73}"/>
              </a:ext>
            </a:extLst>
          </p:cNvPr>
          <p:cNvSpPr txBox="1">
            <a:spLocks/>
          </p:cNvSpPr>
          <p:nvPr/>
        </p:nvSpPr>
        <p:spPr>
          <a:xfrm>
            <a:off x="5432900" y="298242"/>
            <a:ext cx="3453708" cy="881749"/>
          </a:xfrm>
          <a:prstGeom prst="rect">
            <a:avLst/>
          </a:prstGeom>
        </p:spPr>
        <p:txBody>
          <a:bodyPr vert="horz" lIns="94211" tIns="47105" rIns="94211" bIns="47105" rtlCol="0" anchor="t">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latin typeface="Source Sans Pro Black" panose="020B0604020202020204" pitchFamily="34" charset="0"/>
              </a:rPr>
              <a:t>Agenda</a:t>
            </a:r>
            <a:r>
              <a:rPr lang="en-US" sz="4533" dirty="0">
                <a:latin typeface="Source Sans Pro Black" panose="020B0604020202020204" pitchFamily="34" charset="0"/>
              </a:rPr>
              <a:t> </a:t>
            </a:r>
          </a:p>
        </p:txBody>
      </p:sp>
      <p:graphicFrame>
        <p:nvGraphicFramePr>
          <p:cNvPr id="8" name="Content Placeholder 8" descr="Icons">
            <a:extLst>
              <a:ext uri="{FF2B5EF4-FFF2-40B4-BE49-F238E27FC236}">
                <a16:creationId xmlns:a16="http://schemas.microsoft.com/office/drawing/2014/main" id="{C07AEEFB-6F20-168B-270F-A3EB4F3BFE34}"/>
              </a:ext>
            </a:extLst>
          </p:cNvPr>
          <p:cNvGraphicFramePr>
            <a:graphicFrameLocks/>
          </p:cNvGraphicFramePr>
          <p:nvPr>
            <p:extLst>
              <p:ext uri="{D42A27DB-BD31-4B8C-83A1-F6EECF244321}">
                <p14:modId xmlns:p14="http://schemas.microsoft.com/office/powerpoint/2010/main" val="1530120492"/>
              </p:ext>
            </p:extLst>
          </p:nvPr>
        </p:nvGraphicFramePr>
        <p:xfrm>
          <a:off x="5181600" y="1886738"/>
          <a:ext cx="3453708" cy="39989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CB51D06C-51B3-940F-3B84-CFF747EB86E4}"/>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pic>
        <p:nvPicPr>
          <p:cNvPr id="10" name="Picture Placeholder 6" descr="Space Coloring Picture">
            <a:extLst>
              <a:ext uri="{FF2B5EF4-FFF2-40B4-BE49-F238E27FC236}">
                <a16:creationId xmlns:a16="http://schemas.microsoft.com/office/drawing/2014/main" id="{A6C6CFF4-1ED4-9821-3851-AEBD755B73BB}"/>
              </a:ext>
            </a:extLst>
          </p:cNvPr>
          <p:cNvPicPr>
            <a:picLocks noChangeAspect="1"/>
          </p:cNvPicPr>
          <p:nvPr/>
        </p:nvPicPr>
        <p:blipFill>
          <a:blip r:embed="rId3"/>
          <a:srcRect t="5" b="5"/>
          <a:stretch>
            <a:fillRect/>
          </a:stretch>
        </p:blipFill>
        <p:spPr>
          <a:xfrm>
            <a:off x="155449" y="2357627"/>
            <a:ext cx="3048000" cy="2355273"/>
          </a:xfrm>
          <a:prstGeom prst="rect">
            <a:avLst/>
          </a:prstGeom>
        </p:spPr>
      </p:pic>
      <p:pic>
        <p:nvPicPr>
          <p:cNvPr id="11" name="Picture Placeholder 6" descr="Space Coloring Picture">
            <a:extLst>
              <a:ext uri="{FF2B5EF4-FFF2-40B4-BE49-F238E27FC236}">
                <a16:creationId xmlns:a16="http://schemas.microsoft.com/office/drawing/2014/main" id="{C0FAD49D-4746-5262-E172-BC1A0B5327E3}"/>
              </a:ext>
            </a:extLst>
          </p:cNvPr>
          <p:cNvPicPr>
            <a:picLocks noChangeAspect="1"/>
          </p:cNvPicPr>
          <p:nvPr/>
        </p:nvPicPr>
        <p:blipFill>
          <a:blip r:embed="rId3"/>
          <a:srcRect t="5" b="5"/>
          <a:stretch>
            <a:fillRect/>
          </a:stretch>
        </p:blipFill>
        <p:spPr>
          <a:xfrm>
            <a:off x="155449" y="4708025"/>
            <a:ext cx="3048000" cy="2355273"/>
          </a:xfrm>
          <a:prstGeom prst="rect">
            <a:avLst/>
          </a:prstGeom>
        </p:spPr>
      </p:pic>
    </p:spTree>
    <p:extLst>
      <p:ext uri="{BB962C8B-B14F-4D97-AF65-F5344CB8AC3E}">
        <p14:creationId xmlns:p14="http://schemas.microsoft.com/office/powerpoint/2010/main" val="4203204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B4BB-8948-432A-976E-88954FC0430A}"/>
              </a:ext>
            </a:extLst>
          </p:cNvPr>
          <p:cNvSpPr>
            <a:spLocks noGrp="1"/>
          </p:cNvSpPr>
          <p:nvPr>
            <p:ph type="title"/>
          </p:nvPr>
        </p:nvSpPr>
        <p:spPr/>
        <p:txBody>
          <a:bodyPr/>
          <a:lstStyle/>
          <a:p>
            <a:r>
              <a:rPr lang="en-US" dirty="0">
                <a:solidFill>
                  <a:schemeClr val="bg1"/>
                </a:solidFill>
              </a:rPr>
              <a:t>SUMMER BY THE SEA COLORING BOOK – PICTURE 3</a:t>
            </a:r>
          </a:p>
        </p:txBody>
      </p:sp>
      <p:pic>
        <p:nvPicPr>
          <p:cNvPr id="7" name="Picture Placeholder 6" descr="Rocket Space Coloring Picture">
            <a:extLst>
              <a:ext uri="{FF2B5EF4-FFF2-40B4-BE49-F238E27FC236}">
                <a16:creationId xmlns:a16="http://schemas.microsoft.com/office/drawing/2014/main" id="{F928836D-63EA-40E5-A433-709DB49EFFE2}"/>
              </a:ext>
            </a:extLst>
          </p:cNvPr>
          <p:cNvPicPr>
            <a:picLocks noGrp="1" noChangeAspect="1"/>
          </p:cNvPicPr>
          <p:nvPr>
            <p:ph type="pic" sz="quarter" idx="13"/>
          </p:nvPr>
        </p:nvPicPr>
        <p:blipFill>
          <a:blip r:embed="rId3"/>
          <a:srcRect l="28" r="28"/>
          <a:stretch>
            <a:fillRect/>
          </a:stretch>
        </p:blipFill>
        <p:spPr>
          <a:xfrm>
            <a:off x="155449" y="2354"/>
            <a:ext cx="3048000" cy="2355273"/>
          </a:xfrm>
        </p:spPr>
      </p:pic>
      <p:sp>
        <p:nvSpPr>
          <p:cNvPr id="3" name="Date Placeholder 2">
            <a:extLst>
              <a:ext uri="{FF2B5EF4-FFF2-40B4-BE49-F238E27FC236}">
                <a16:creationId xmlns:a16="http://schemas.microsoft.com/office/drawing/2014/main" id="{28096881-72AE-B47D-8202-159F5CF353E2}"/>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3EAABF8C-B18F-45F0-E80B-4B5FF4463620}"/>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B1BCC9A9-9ED8-7989-90BA-4073003873CE}"/>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20</a:t>
            </a:fld>
            <a:endParaRPr lang="en-US" dirty="0"/>
          </a:p>
        </p:txBody>
      </p:sp>
      <p:sp>
        <p:nvSpPr>
          <p:cNvPr id="6" name="Title 1">
            <a:extLst>
              <a:ext uri="{FF2B5EF4-FFF2-40B4-BE49-F238E27FC236}">
                <a16:creationId xmlns:a16="http://schemas.microsoft.com/office/drawing/2014/main" id="{842FFC41-0764-CD80-7E5B-A1B89E86AA3F}"/>
              </a:ext>
            </a:extLst>
          </p:cNvPr>
          <p:cNvSpPr txBox="1">
            <a:spLocks/>
          </p:cNvSpPr>
          <p:nvPr/>
        </p:nvSpPr>
        <p:spPr>
          <a:xfrm>
            <a:off x="5432900" y="298242"/>
            <a:ext cx="3453708" cy="881749"/>
          </a:xfrm>
          <a:prstGeom prst="rect">
            <a:avLst/>
          </a:prstGeom>
        </p:spPr>
        <p:txBody>
          <a:bodyPr vert="horz" lIns="94211" tIns="47105" rIns="94211" bIns="47105" rtlCol="0" anchor="t">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Registering</a:t>
            </a:r>
          </a:p>
        </p:txBody>
      </p:sp>
      <p:pic>
        <p:nvPicPr>
          <p:cNvPr id="8" name="Graphic 7" descr="Clipboard with solid fill">
            <a:extLst>
              <a:ext uri="{FF2B5EF4-FFF2-40B4-BE49-F238E27FC236}">
                <a16:creationId xmlns:a16="http://schemas.microsoft.com/office/drawing/2014/main" id="{49C3E457-D841-C262-4890-C496D6E3B9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9491" y="227415"/>
            <a:ext cx="942109" cy="942109"/>
          </a:xfrm>
          <a:prstGeom prst="rect">
            <a:avLst/>
          </a:prstGeom>
        </p:spPr>
      </p:pic>
      <p:sp>
        <p:nvSpPr>
          <p:cNvPr id="13" name="Rectangle 12">
            <a:extLst>
              <a:ext uri="{FF2B5EF4-FFF2-40B4-BE49-F238E27FC236}">
                <a16:creationId xmlns:a16="http://schemas.microsoft.com/office/drawing/2014/main" id="{42A860E5-276F-F3FF-FD98-6862C7DF011F}"/>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sp>
        <p:nvSpPr>
          <p:cNvPr id="18" name="Rectangle 17">
            <a:extLst>
              <a:ext uri="{FF2B5EF4-FFF2-40B4-BE49-F238E27FC236}">
                <a16:creationId xmlns:a16="http://schemas.microsoft.com/office/drawing/2014/main" id="{5EACF76A-22AB-205B-4AB6-32C37911E025}"/>
              </a:ext>
            </a:extLst>
          </p:cNvPr>
          <p:cNvSpPr/>
          <p:nvPr/>
        </p:nvSpPr>
        <p:spPr>
          <a:xfrm>
            <a:off x="281110" y="7148945"/>
            <a:ext cx="733043" cy="155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A6FE2E7-A444-468B-72AF-05C04AF35C34}"/>
              </a:ext>
            </a:extLst>
          </p:cNvPr>
          <p:cNvPicPr>
            <a:picLocks noChangeAspect="1"/>
          </p:cNvPicPr>
          <p:nvPr/>
        </p:nvPicPr>
        <p:blipFill>
          <a:blip r:embed="rId6"/>
          <a:stretch>
            <a:fillRect/>
          </a:stretch>
        </p:blipFill>
        <p:spPr>
          <a:xfrm>
            <a:off x="0" y="2588632"/>
            <a:ext cx="10363200" cy="4848837"/>
          </a:xfrm>
          <a:prstGeom prst="rect">
            <a:avLst/>
          </a:prstGeom>
        </p:spPr>
      </p:pic>
    </p:spTree>
    <p:extLst>
      <p:ext uri="{BB962C8B-B14F-4D97-AF65-F5344CB8AC3E}">
        <p14:creationId xmlns:p14="http://schemas.microsoft.com/office/powerpoint/2010/main" val="1951175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A313-11FC-484D-84D3-7F326BC2F91D}"/>
              </a:ext>
            </a:extLst>
          </p:cNvPr>
          <p:cNvSpPr>
            <a:spLocks noGrp="1"/>
          </p:cNvSpPr>
          <p:nvPr>
            <p:ph type="title"/>
          </p:nvPr>
        </p:nvSpPr>
        <p:spPr/>
        <p:txBody>
          <a:bodyPr/>
          <a:lstStyle/>
          <a:p>
            <a:r>
              <a:rPr lang="en-US" dirty="0">
                <a:solidFill>
                  <a:schemeClr val="bg1"/>
                </a:solidFill>
              </a:rPr>
              <a:t>SUMMER BY THE SEA COLORING BOOK - PICTURE 4</a:t>
            </a:r>
          </a:p>
        </p:txBody>
      </p:sp>
      <p:pic>
        <p:nvPicPr>
          <p:cNvPr id="7" name="Picture Placeholder 6" descr="Space Coloring Picture">
            <a:extLst>
              <a:ext uri="{FF2B5EF4-FFF2-40B4-BE49-F238E27FC236}">
                <a16:creationId xmlns:a16="http://schemas.microsoft.com/office/drawing/2014/main" id="{060A15AE-95B3-4B7D-B0E1-D284A9D7FCCE}"/>
              </a:ext>
            </a:extLst>
          </p:cNvPr>
          <p:cNvPicPr>
            <a:picLocks noGrp="1" noChangeAspect="1"/>
          </p:cNvPicPr>
          <p:nvPr>
            <p:ph type="pic" sz="quarter" idx="13"/>
          </p:nvPr>
        </p:nvPicPr>
        <p:blipFill>
          <a:blip r:embed="rId3"/>
          <a:srcRect t="5" b="5"/>
          <a:stretch>
            <a:fillRect/>
          </a:stretch>
        </p:blipFill>
        <p:spPr>
          <a:xfrm>
            <a:off x="155450" y="2355"/>
            <a:ext cx="3048000" cy="2355273"/>
          </a:xfrm>
        </p:spPr>
      </p:pic>
      <p:sp>
        <p:nvSpPr>
          <p:cNvPr id="3" name="Date Placeholder 2">
            <a:extLst>
              <a:ext uri="{FF2B5EF4-FFF2-40B4-BE49-F238E27FC236}">
                <a16:creationId xmlns:a16="http://schemas.microsoft.com/office/drawing/2014/main" id="{0E350013-1FF5-D3BC-0B05-267B391E1061}"/>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1E84575B-5861-6F32-C7D0-E0FE2D097897}"/>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C395090A-6321-395D-B44E-CA7F8D7DF0DA}"/>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21</a:t>
            </a:fld>
            <a:endParaRPr lang="en-US" dirty="0"/>
          </a:p>
        </p:txBody>
      </p:sp>
      <p:sp>
        <p:nvSpPr>
          <p:cNvPr id="9" name="Title 1">
            <a:extLst>
              <a:ext uri="{FF2B5EF4-FFF2-40B4-BE49-F238E27FC236}">
                <a16:creationId xmlns:a16="http://schemas.microsoft.com/office/drawing/2014/main" id="{0EC7CF3A-AA7B-28D6-0664-C3BC77AF64BD}"/>
              </a:ext>
            </a:extLst>
          </p:cNvPr>
          <p:cNvSpPr txBox="1">
            <a:spLocks/>
          </p:cNvSpPr>
          <p:nvPr/>
        </p:nvSpPr>
        <p:spPr>
          <a:xfrm>
            <a:off x="5432900" y="298242"/>
            <a:ext cx="3453708" cy="881749"/>
          </a:xfrm>
          <a:prstGeom prst="rect">
            <a:avLst/>
          </a:prstGeom>
        </p:spPr>
        <p:txBody>
          <a:bodyPr vert="horz" lIns="94211" tIns="47105" rIns="94211" bIns="47105" rtlCol="0" anchor="t">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latin typeface="Source Sans Pro Black" panose="020B0604020202020204" pitchFamily="34" charset="0"/>
              </a:rPr>
              <a:t>Resources</a:t>
            </a:r>
          </a:p>
        </p:txBody>
      </p:sp>
      <p:sp>
        <p:nvSpPr>
          <p:cNvPr id="11" name="Rectangle 10">
            <a:extLst>
              <a:ext uri="{FF2B5EF4-FFF2-40B4-BE49-F238E27FC236}">
                <a16:creationId xmlns:a16="http://schemas.microsoft.com/office/drawing/2014/main" id="{C95FBD9F-262F-C3CE-479B-93E5105990EC}"/>
              </a:ext>
            </a:extLst>
          </p:cNvPr>
          <p:cNvSpPr/>
          <p:nvPr/>
        </p:nvSpPr>
        <p:spPr>
          <a:xfrm>
            <a:off x="9651957" y="96001"/>
            <a:ext cx="303288" cy="369332"/>
          </a:xfrm>
          <a:prstGeom prst="rect">
            <a:avLst/>
          </a:prstGeom>
        </p:spPr>
        <p:txBody>
          <a:bodyPr wrap="none">
            <a:spAutoFit/>
          </a:bodyPr>
          <a:lstStyle/>
          <a:p>
            <a:r>
              <a:rPr lang="en-US" dirty="0">
                <a:solidFill>
                  <a:srgbClr val="00B0F0"/>
                </a:solidFill>
                <a:highlight>
                  <a:srgbClr val="0000FF"/>
                </a:highlight>
              </a:rPr>
              <a:t>◊</a:t>
            </a:r>
          </a:p>
        </p:txBody>
      </p:sp>
      <p:sp>
        <p:nvSpPr>
          <p:cNvPr id="12" name="Rectangle 11">
            <a:extLst>
              <a:ext uri="{FF2B5EF4-FFF2-40B4-BE49-F238E27FC236}">
                <a16:creationId xmlns:a16="http://schemas.microsoft.com/office/drawing/2014/main" id="{243A669B-421A-2B32-519D-EFAB2DA79A60}"/>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sp>
        <p:nvSpPr>
          <p:cNvPr id="6" name="Title 1">
            <a:extLst>
              <a:ext uri="{FF2B5EF4-FFF2-40B4-BE49-F238E27FC236}">
                <a16:creationId xmlns:a16="http://schemas.microsoft.com/office/drawing/2014/main" id="{B410D38D-DA83-60C2-80F0-EB9F8E3BAE48}"/>
              </a:ext>
            </a:extLst>
          </p:cNvPr>
          <p:cNvSpPr txBox="1">
            <a:spLocks/>
          </p:cNvSpPr>
          <p:nvPr/>
        </p:nvSpPr>
        <p:spPr>
          <a:xfrm>
            <a:off x="4301616" y="1752951"/>
            <a:ext cx="5538974" cy="1035423"/>
          </a:xfrm>
          <a:prstGeom prst="rect">
            <a:avLst/>
          </a:prstGeom>
        </p:spPr>
        <p:txBody>
          <a:bodyPr vert="horz" lIns="94211" tIns="47105" rIns="94211" bIns="47105" rtlCol="0" anchor="b">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r>
              <a:rPr lang="en-US" sz="3000" b="1" dirty="0">
                <a:latin typeface="+mn-lt"/>
                <a:hlinkClick r:id="rId4"/>
              </a:rPr>
              <a:t>How to Register for RCRAInfo Industry  Application</a:t>
            </a:r>
            <a:endParaRPr lang="en-US" sz="3000" b="1" dirty="0">
              <a:latin typeface="+mn-lt"/>
            </a:endParaRPr>
          </a:p>
        </p:txBody>
      </p:sp>
      <p:pic>
        <p:nvPicPr>
          <p:cNvPr id="2050" name="Picture 2" descr="How to Open Microsoft Word Documents Without Word">
            <a:extLst>
              <a:ext uri="{FF2B5EF4-FFF2-40B4-BE49-F238E27FC236}">
                <a16:creationId xmlns:a16="http://schemas.microsoft.com/office/drawing/2014/main" id="{038475EB-50BE-4902-3861-177CD27E49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224" r="33133"/>
          <a:stretch/>
        </p:blipFill>
        <p:spPr bwMode="auto">
          <a:xfrm>
            <a:off x="3317626" y="1590789"/>
            <a:ext cx="1190407"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DE02A98-7DDE-D6B6-C9D2-C821618AD337}"/>
              </a:ext>
            </a:extLst>
          </p:cNvPr>
          <p:cNvPicPr>
            <a:picLocks noChangeAspect="1"/>
          </p:cNvPicPr>
          <p:nvPr/>
        </p:nvPicPr>
        <p:blipFill>
          <a:blip r:embed="rId6"/>
          <a:stretch>
            <a:fillRect/>
          </a:stretch>
        </p:blipFill>
        <p:spPr>
          <a:xfrm>
            <a:off x="502707" y="3278390"/>
            <a:ext cx="3258005" cy="2848373"/>
          </a:xfrm>
          <a:prstGeom prst="rect">
            <a:avLst/>
          </a:prstGeom>
        </p:spPr>
      </p:pic>
      <p:sp>
        <p:nvSpPr>
          <p:cNvPr id="16" name="Title 1">
            <a:extLst>
              <a:ext uri="{FF2B5EF4-FFF2-40B4-BE49-F238E27FC236}">
                <a16:creationId xmlns:a16="http://schemas.microsoft.com/office/drawing/2014/main" id="{4568C2A4-0AE4-7A08-D788-C86D3169BBEA}"/>
              </a:ext>
            </a:extLst>
          </p:cNvPr>
          <p:cNvSpPr txBox="1">
            <a:spLocks/>
          </p:cNvSpPr>
          <p:nvPr/>
        </p:nvSpPr>
        <p:spPr>
          <a:xfrm>
            <a:off x="3458179" y="4522484"/>
            <a:ext cx="4508485" cy="597283"/>
          </a:xfrm>
          <a:prstGeom prst="rect">
            <a:avLst/>
          </a:prstGeom>
        </p:spPr>
        <p:txBody>
          <a:bodyPr vert="horz" lIns="94211" tIns="47105" rIns="94211" bIns="47105" rtlCol="0" anchor="b">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r>
              <a:rPr lang="en-US" sz="3000" b="1" dirty="0">
                <a:latin typeface="+mn-lt"/>
                <a:hlinkClick r:id="rId7"/>
              </a:rPr>
              <a:t>e-Manifest Fact Sheets</a:t>
            </a:r>
            <a:endParaRPr lang="en-US" sz="3000" b="1" dirty="0">
              <a:latin typeface="+mn-lt"/>
            </a:endParaRPr>
          </a:p>
        </p:txBody>
      </p:sp>
      <p:sp>
        <p:nvSpPr>
          <p:cNvPr id="22" name="TextBox 21">
            <a:hlinkClick r:id="rId8"/>
            <a:extLst>
              <a:ext uri="{FF2B5EF4-FFF2-40B4-BE49-F238E27FC236}">
                <a16:creationId xmlns:a16="http://schemas.microsoft.com/office/drawing/2014/main" id="{657090BF-E736-F8FB-D816-6DC923816AF0}"/>
              </a:ext>
            </a:extLst>
          </p:cNvPr>
          <p:cNvSpPr txBox="1"/>
          <p:nvPr/>
        </p:nvSpPr>
        <p:spPr>
          <a:xfrm>
            <a:off x="6129727" y="5835546"/>
            <a:ext cx="3673874" cy="1015663"/>
          </a:xfrm>
          <a:prstGeom prst="rect">
            <a:avLst/>
          </a:prstGeom>
          <a:solidFill>
            <a:schemeClr val="accent6">
              <a:lumMod val="40000"/>
              <a:lumOff val="60000"/>
            </a:schemeClr>
          </a:solidFill>
          <a:scene3d>
            <a:camera prst="orthographicFront"/>
            <a:lightRig rig="threePt" dir="t"/>
          </a:scene3d>
          <a:sp3d prstMaterial="metal">
            <a:bevelT w="139700" h="139700" prst="divot"/>
          </a:sp3d>
        </p:spPr>
        <p:txBody>
          <a:bodyPr wrap="square">
            <a:spAutoFit/>
          </a:bodyPr>
          <a:lstStyle/>
          <a:p>
            <a:pPr algn="ctr"/>
            <a:r>
              <a:rPr lang="en-US" sz="3000" b="1" i="0" dirty="0">
                <a:solidFill>
                  <a:srgbClr val="1B1B1B"/>
                </a:solidFill>
                <a:effectLst/>
              </a:rPr>
              <a:t>Frequent Questions about e-Manifest</a:t>
            </a:r>
          </a:p>
        </p:txBody>
      </p:sp>
    </p:spTree>
    <p:extLst>
      <p:ext uri="{BB962C8B-B14F-4D97-AF65-F5344CB8AC3E}">
        <p14:creationId xmlns:p14="http://schemas.microsoft.com/office/powerpoint/2010/main" val="1959943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ipe(right)">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32"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amond(out)">
                                      <p:cBhvr>
                                        <p:cTn id="2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Space Coloring Picture">
            <a:extLst>
              <a:ext uri="{FF2B5EF4-FFF2-40B4-BE49-F238E27FC236}">
                <a16:creationId xmlns:a16="http://schemas.microsoft.com/office/drawing/2014/main" id="{060A15AE-95B3-4B7D-B0E1-D284A9D7FCCE}"/>
              </a:ext>
            </a:extLst>
          </p:cNvPr>
          <p:cNvPicPr>
            <a:picLocks noGrp="1" noChangeAspect="1"/>
          </p:cNvPicPr>
          <p:nvPr>
            <p:ph type="pic" sz="quarter" idx="13"/>
          </p:nvPr>
        </p:nvPicPr>
        <p:blipFill>
          <a:blip r:embed="rId3"/>
          <a:srcRect t="5" b="5"/>
          <a:stretch>
            <a:fillRect/>
          </a:stretch>
        </p:blipFill>
        <p:spPr>
          <a:xfrm>
            <a:off x="155450" y="2355"/>
            <a:ext cx="3048000" cy="2355273"/>
          </a:xfrm>
        </p:spPr>
      </p:pic>
      <p:sp>
        <p:nvSpPr>
          <p:cNvPr id="3" name="Date Placeholder 2">
            <a:extLst>
              <a:ext uri="{FF2B5EF4-FFF2-40B4-BE49-F238E27FC236}">
                <a16:creationId xmlns:a16="http://schemas.microsoft.com/office/drawing/2014/main" id="{0E350013-1FF5-D3BC-0B05-267B391E1061}"/>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1E84575B-5861-6F32-C7D0-E0FE2D097897}"/>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C395090A-6321-395D-B44E-CA7F8D7DF0DA}"/>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22</a:t>
            </a:fld>
            <a:endParaRPr lang="en-US" dirty="0"/>
          </a:p>
        </p:txBody>
      </p:sp>
      <p:sp>
        <p:nvSpPr>
          <p:cNvPr id="12" name="Rectangle 11">
            <a:extLst>
              <a:ext uri="{FF2B5EF4-FFF2-40B4-BE49-F238E27FC236}">
                <a16:creationId xmlns:a16="http://schemas.microsoft.com/office/drawing/2014/main" id="{243A669B-421A-2B32-519D-EFAB2DA79A60}"/>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pic>
        <p:nvPicPr>
          <p:cNvPr id="14" name="Picture 13">
            <a:extLst>
              <a:ext uri="{FF2B5EF4-FFF2-40B4-BE49-F238E27FC236}">
                <a16:creationId xmlns:a16="http://schemas.microsoft.com/office/drawing/2014/main" id="{471B6300-DFB6-B294-1B3E-7417CC038828}"/>
              </a:ext>
            </a:extLst>
          </p:cNvPr>
          <p:cNvPicPr>
            <a:picLocks noChangeAspect="1"/>
          </p:cNvPicPr>
          <p:nvPr/>
        </p:nvPicPr>
        <p:blipFill>
          <a:blip r:embed="rId4"/>
          <a:stretch>
            <a:fillRect/>
          </a:stretch>
        </p:blipFill>
        <p:spPr>
          <a:xfrm>
            <a:off x="1037169" y="2747567"/>
            <a:ext cx="8288861" cy="4166893"/>
          </a:xfrm>
          <a:prstGeom prst="rect">
            <a:avLst/>
          </a:prstGeom>
        </p:spPr>
      </p:pic>
    </p:spTree>
    <p:extLst>
      <p:ext uri="{BB962C8B-B14F-4D97-AF65-F5344CB8AC3E}">
        <p14:creationId xmlns:p14="http://schemas.microsoft.com/office/powerpoint/2010/main" val="3570115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A313-11FC-484D-84D3-7F326BC2F91D}"/>
              </a:ext>
            </a:extLst>
          </p:cNvPr>
          <p:cNvSpPr>
            <a:spLocks noGrp="1"/>
          </p:cNvSpPr>
          <p:nvPr>
            <p:ph type="title"/>
          </p:nvPr>
        </p:nvSpPr>
        <p:spPr/>
        <p:txBody>
          <a:bodyPr/>
          <a:lstStyle/>
          <a:p>
            <a:r>
              <a:rPr lang="en-US" dirty="0">
                <a:solidFill>
                  <a:schemeClr val="bg1"/>
                </a:solidFill>
              </a:rPr>
              <a:t>SUMMER BY THE SEA COLORING BOOK - PICTURE 4</a:t>
            </a:r>
          </a:p>
        </p:txBody>
      </p:sp>
      <p:pic>
        <p:nvPicPr>
          <p:cNvPr id="7" name="Picture Placeholder 6" descr="Space Coloring Picture">
            <a:extLst>
              <a:ext uri="{FF2B5EF4-FFF2-40B4-BE49-F238E27FC236}">
                <a16:creationId xmlns:a16="http://schemas.microsoft.com/office/drawing/2014/main" id="{060A15AE-95B3-4B7D-B0E1-D284A9D7FCCE}"/>
              </a:ext>
            </a:extLst>
          </p:cNvPr>
          <p:cNvPicPr>
            <a:picLocks noGrp="1" noChangeAspect="1"/>
          </p:cNvPicPr>
          <p:nvPr>
            <p:ph type="pic" sz="quarter" idx="13"/>
          </p:nvPr>
        </p:nvPicPr>
        <p:blipFill>
          <a:blip r:embed="rId3"/>
          <a:srcRect t="5" b="5"/>
          <a:stretch>
            <a:fillRect/>
          </a:stretch>
        </p:blipFill>
        <p:spPr>
          <a:xfrm>
            <a:off x="155450" y="2355"/>
            <a:ext cx="3048000" cy="2355273"/>
          </a:xfrm>
        </p:spPr>
      </p:pic>
      <p:sp>
        <p:nvSpPr>
          <p:cNvPr id="3" name="Date Placeholder 2">
            <a:extLst>
              <a:ext uri="{FF2B5EF4-FFF2-40B4-BE49-F238E27FC236}">
                <a16:creationId xmlns:a16="http://schemas.microsoft.com/office/drawing/2014/main" id="{0E350013-1FF5-D3BC-0B05-267B391E1061}"/>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1E84575B-5861-6F32-C7D0-E0FE2D097897}"/>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C395090A-6321-395D-B44E-CA7F8D7DF0DA}"/>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23</a:t>
            </a:fld>
            <a:endParaRPr lang="en-US" dirty="0"/>
          </a:p>
        </p:txBody>
      </p:sp>
      <p:sp>
        <p:nvSpPr>
          <p:cNvPr id="9" name="Title 1">
            <a:extLst>
              <a:ext uri="{FF2B5EF4-FFF2-40B4-BE49-F238E27FC236}">
                <a16:creationId xmlns:a16="http://schemas.microsoft.com/office/drawing/2014/main" id="{0EC7CF3A-AA7B-28D6-0664-C3BC77AF64BD}"/>
              </a:ext>
            </a:extLst>
          </p:cNvPr>
          <p:cNvSpPr txBox="1">
            <a:spLocks/>
          </p:cNvSpPr>
          <p:nvPr/>
        </p:nvSpPr>
        <p:spPr>
          <a:xfrm>
            <a:off x="5432900" y="298242"/>
            <a:ext cx="3453708" cy="881749"/>
          </a:xfrm>
          <a:prstGeom prst="rect">
            <a:avLst/>
          </a:prstGeom>
        </p:spPr>
        <p:txBody>
          <a:bodyPr vert="horz" lIns="94211" tIns="47105" rIns="94211" bIns="47105" rtlCol="0" anchor="t">
            <a:norm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latin typeface="Source Sans Pro Black" panose="020B0604020202020204" pitchFamily="34" charset="0"/>
              </a:rPr>
              <a:t>Contact Us</a:t>
            </a:r>
          </a:p>
        </p:txBody>
      </p:sp>
      <p:grpSp>
        <p:nvGrpSpPr>
          <p:cNvPr id="12" name="Group 11">
            <a:extLst>
              <a:ext uri="{FF2B5EF4-FFF2-40B4-BE49-F238E27FC236}">
                <a16:creationId xmlns:a16="http://schemas.microsoft.com/office/drawing/2014/main" id="{65F3CB54-0AE7-4AC0-CD86-96F1272F8C64}"/>
              </a:ext>
            </a:extLst>
          </p:cNvPr>
          <p:cNvGrpSpPr/>
          <p:nvPr/>
        </p:nvGrpSpPr>
        <p:grpSpPr>
          <a:xfrm>
            <a:off x="413385" y="5284984"/>
            <a:ext cx="8898660" cy="1586399"/>
            <a:chOff x="413385" y="5284984"/>
            <a:chExt cx="8898660" cy="1586399"/>
          </a:xfrm>
        </p:grpSpPr>
        <p:sp>
          <p:nvSpPr>
            <p:cNvPr id="10" name="Text Placeholder 3">
              <a:extLst>
                <a:ext uri="{FF2B5EF4-FFF2-40B4-BE49-F238E27FC236}">
                  <a16:creationId xmlns:a16="http://schemas.microsoft.com/office/drawing/2014/main" id="{899655EA-6AAD-1D4F-CC7F-2E6DADE3EC24}"/>
                </a:ext>
              </a:extLst>
            </p:cNvPr>
            <p:cNvSpPr txBox="1">
              <a:spLocks/>
            </p:cNvSpPr>
            <p:nvPr/>
          </p:nvSpPr>
          <p:spPr>
            <a:xfrm>
              <a:off x="3630223" y="5284984"/>
              <a:ext cx="5681822" cy="1586399"/>
            </a:xfrm>
            <a:prstGeom prst="rect">
              <a:avLst/>
            </a:prstGeom>
          </p:spPr>
          <p:txBody>
            <a:bodyPr vert="horz" lIns="94211" tIns="47105" rIns="94211" bIns="47105" rtlCol="0">
              <a:normAutofit fontScale="85000" lnSpcReduction="10000"/>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buNone/>
              </a:pPr>
              <a:r>
                <a:rPr lang="en-US" sz="4430" dirty="0" err="1">
                  <a:solidFill>
                    <a:schemeClr val="bg1">
                      <a:lumMod val="50000"/>
                    </a:schemeClr>
                  </a:solidFill>
                  <a:hlinkClick r:id="rId4"/>
                </a:rPr>
                <a:t>Thomas.Colleen</a:t>
              </a:r>
              <a:r>
                <a:rPr lang="en-US" sz="4430" dirty="0">
                  <a:solidFill>
                    <a:schemeClr val="bg1">
                      <a:lumMod val="50000"/>
                    </a:schemeClr>
                  </a:solidFill>
                  <a:hlinkClick r:id="rId4"/>
                </a:rPr>
                <a:t>@ epa.gov</a:t>
              </a:r>
              <a:endParaRPr lang="en-US" sz="4430" dirty="0">
                <a:solidFill>
                  <a:schemeClr val="bg1">
                    <a:lumMod val="50000"/>
                  </a:schemeClr>
                </a:solidFill>
              </a:endParaRPr>
            </a:p>
            <a:p>
              <a:pPr marL="0" indent="0">
                <a:buNone/>
              </a:pPr>
              <a:r>
                <a:rPr lang="en-US" sz="5873" b="1" dirty="0">
                  <a:solidFill>
                    <a:schemeClr val="accent6">
                      <a:lumMod val="75000"/>
                    </a:schemeClr>
                  </a:solidFill>
                </a:rPr>
                <a:t>Colleen Thomas</a:t>
              </a:r>
            </a:p>
          </p:txBody>
        </p:sp>
        <p:pic>
          <p:nvPicPr>
            <p:cNvPr id="1026" name="Picture 2" descr="Technical assistance Vectors &amp; Illustrations for Free Download | Freepik">
              <a:extLst>
                <a:ext uri="{FF2B5EF4-FFF2-40B4-BE49-F238E27FC236}">
                  <a16:creationId xmlns:a16="http://schemas.microsoft.com/office/drawing/2014/main" id="{8AC930C0-DE73-068E-2B45-C9D7EB7955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85" y="5320947"/>
              <a:ext cx="3019425" cy="1514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C6245B20-8E31-0B44-58C6-95489FEB5140}"/>
              </a:ext>
            </a:extLst>
          </p:cNvPr>
          <p:cNvGrpSpPr/>
          <p:nvPr/>
        </p:nvGrpSpPr>
        <p:grpSpPr>
          <a:xfrm>
            <a:off x="3071327" y="2130238"/>
            <a:ext cx="7136423" cy="2494155"/>
            <a:chOff x="3071327" y="2130238"/>
            <a:chExt cx="7136423" cy="2494155"/>
          </a:xfrm>
        </p:grpSpPr>
        <p:sp>
          <p:nvSpPr>
            <p:cNvPr id="8" name="Text Placeholder 3">
              <a:extLst>
                <a:ext uri="{FF2B5EF4-FFF2-40B4-BE49-F238E27FC236}">
                  <a16:creationId xmlns:a16="http://schemas.microsoft.com/office/drawing/2014/main" id="{CE4C63E1-CEE9-C951-C49D-181543320078}"/>
                </a:ext>
              </a:extLst>
            </p:cNvPr>
            <p:cNvSpPr txBox="1">
              <a:spLocks/>
            </p:cNvSpPr>
            <p:nvPr/>
          </p:nvSpPr>
          <p:spPr>
            <a:xfrm>
              <a:off x="3071327" y="2584117"/>
              <a:ext cx="4993298" cy="1586399"/>
            </a:xfrm>
            <a:prstGeom prst="rect">
              <a:avLst/>
            </a:prstGeom>
          </p:spPr>
          <p:txBody>
            <a:bodyPr vert="horz" lIns="94211" tIns="47105" rIns="94211" bIns="47105" rtlCol="0">
              <a:normAutofit fontScale="85000" lnSpcReduction="10000"/>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buNone/>
              </a:pPr>
              <a:r>
                <a:rPr lang="en-US" sz="4430" dirty="0">
                  <a:solidFill>
                    <a:schemeClr val="bg1">
                      <a:lumMod val="50000"/>
                    </a:schemeClr>
                  </a:solidFill>
                  <a:hlinkClick r:id="rId4"/>
                </a:rPr>
                <a:t>Rivas.Marcus@epa.gov</a:t>
              </a:r>
              <a:endParaRPr lang="en-US" sz="4430" dirty="0">
                <a:solidFill>
                  <a:schemeClr val="bg1">
                    <a:lumMod val="50000"/>
                  </a:schemeClr>
                </a:solidFill>
              </a:endParaRPr>
            </a:p>
            <a:p>
              <a:pPr marL="0" indent="0">
                <a:buNone/>
              </a:pPr>
              <a:r>
                <a:rPr lang="en-US" sz="5873" b="1" dirty="0">
                  <a:solidFill>
                    <a:schemeClr val="accent6">
                      <a:lumMod val="60000"/>
                      <a:lumOff val="40000"/>
                    </a:schemeClr>
                  </a:solidFill>
                </a:rPr>
                <a:t>Marcus Rivas</a:t>
              </a:r>
            </a:p>
          </p:txBody>
        </p:sp>
        <p:pic>
          <p:nvPicPr>
            <p:cNvPr id="13" name="Picture 12">
              <a:extLst>
                <a:ext uri="{FF2B5EF4-FFF2-40B4-BE49-F238E27FC236}">
                  <a16:creationId xmlns:a16="http://schemas.microsoft.com/office/drawing/2014/main" id="{EBA3A27F-4A8B-95E8-76BE-2FCD36434A0E}"/>
                </a:ext>
              </a:extLst>
            </p:cNvPr>
            <p:cNvPicPr>
              <a:picLocks noChangeAspect="1"/>
            </p:cNvPicPr>
            <p:nvPr/>
          </p:nvPicPr>
          <p:blipFill rotWithShape="1">
            <a:blip r:embed="rId6"/>
            <a:srcRect l="11608" t="561" r="10237" b="561"/>
            <a:stretch/>
          </p:blipFill>
          <p:spPr>
            <a:xfrm>
              <a:off x="7824776" y="2130238"/>
              <a:ext cx="2382974" cy="2494155"/>
            </a:xfrm>
            <a:prstGeom prst="rect">
              <a:avLst/>
            </a:prstGeom>
          </p:spPr>
        </p:pic>
      </p:grpSp>
      <p:sp>
        <p:nvSpPr>
          <p:cNvPr id="14" name="Rectangle 13">
            <a:extLst>
              <a:ext uri="{FF2B5EF4-FFF2-40B4-BE49-F238E27FC236}">
                <a16:creationId xmlns:a16="http://schemas.microsoft.com/office/drawing/2014/main" id="{92BC59BC-A6CF-5592-1163-F68C150CC279}"/>
              </a:ext>
            </a:extLst>
          </p:cNvPr>
          <p:cNvSpPr/>
          <p:nvPr/>
        </p:nvSpPr>
        <p:spPr>
          <a:xfrm>
            <a:off x="9651957" y="96001"/>
            <a:ext cx="303288" cy="369332"/>
          </a:xfrm>
          <a:prstGeom prst="rect">
            <a:avLst/>
          </a:prstGeom>
        </p:spPr>
        <p:txBody>
          <a:bodyPr wrap="none">
            <a:spAutoFit/>
          </a:bodyPr>
          <a:lstStyle/>
          <a:p>
            <a:r>
              <a:rPr lang="en-US" dirty="0">
                <a:solidFill>
                  <a:srgbClr val="00B0F0"/>
                </a:solidFill>
                <a:highlight>
                  <a:srgbClr val="0000FF"/>
                </a:highlight>
              </a:rPr>
              <a:t>◊</a:t>
            </a:r>
          </a:p>
        </p:txBody>
      </p:sp>
    </p:spTree>
    <p:extLst>
      <p:ext uri="{BB962C8B-B14F-4D97-AF65-F5344CB8AC3E}">
        <p14:creationId xmlns:p14="http://schemas.microsoft.com/office/powerpoint/2010/main" val="836230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A313-11FC-484D-84D3-7F326BC2F91D}"/>
              </a:ext>
            </a:extLst>
          </p:cNvPr>
          <p:cNvSpPr>
            <a:spLocks noGrp="1"/>
          </p:cNvSpPr>
          <p:nvPr>
            <p:ph type="title"/>
          </p:nvPr>
        </p:nvSpPr>
        <p:spPr/>
        <p:txBody>
          <a:bodyPr/>
          <a:lstStyle/>
          <a:p>
            <a:r>
              <a:rPr lang="en-US" dirty="0">
                <a:solidFill>
                  <a:schemeClr val="bg1"/>
                </a:solidFill>
              </a:rPr>
              <a:t>SUMMER BY THE SEA COLORING BOOK - PICTURE 4</a:t>
            </a:r>
          </a:p>
        </p:txBody>
      </p:sp>
      <p:pic>
        <p:nvPicPr>
          <p:cNvPr id="7" name="Picture Placeholder 6" descr="Space Coloring Picture">
            <a:extLst>
              <a:ext uri="{FF2B5EF4-FFF2-40B4-BE49-F238E27FC236}">
                <a16:creationId xmlns:a16="http://schemas.microsoft.com/office/drawing/2014/main" id="{060A15AE-95B3-4B7D-B0E1-D284A9D7FCCE}"/>
              </a:ext>
            </a:extLst>
          </p:cNvPr>
          <p:cNvPicPr>
            <a:picLocks noGrp="1" noChangeAspect="1"/>
          </p:cNvPicPr>
          <p:nvPr>
            <p:ph type="pic" sz="quarter" idx="13"/>
          </p:nvPr>
        </p:nvPicPr>
        <p:blipFill>
          <a:blip r:embed="rId3"/>
          <a:srcRect t="5" b="5"/>
          <a:stretch>
            <a:fillRect/>
          </a:stretch>
        </p:blipFill>
        <p:spPr>
          <a:xfrm>
            <a:off x="155450" y="2355"/>
            <a:ext cx="3048000" cy="2355273"/>
          </a:xfrm>
        </p:spPr>
      </p:pic>
      <p:sp>
        <p:nvSpPr>
          <p:cNvPr id="3" name="Date Placeholder 2">
            <a:extLst>
              <a:ext uri="{FF2B5EF4-FFF2-40B4-BE49-F238E27FC236}">
                <a16:creationId xmlns:a16="http://schemas.microsoft.com/office/drawing/2014/main" id="{0E350013-1FF5-D3BC-0B05-267B391E1061}"/>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1E84575B-5861-6F32-C7D0-E0FE2D097897}"/>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C395090A-6321-395D-B44E-CA7F8D7DF0DA}"/>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24</a:t>
            </a:fld>
            <a:endParaRPr lang="en-US" dirty="0"/>
          </a:p>
        </p:txBody>
      </p:sp>
      <p:sp>
        <p:nvSpPr>
          <p:cNvPr id="12" name="Rectangle 11">
            <a:extLst>
              <a:ext uri="{FF2B5EF4-FFF2-40B4-BE49-F238E27FC236}">
                <a16:creationId xmlns:a16="http://schemas.microsoft.com/office/drawing/2014/main" id="{243A669B-421A-2B32-519D-EFAB2DA79A60}"/>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pic>
        <p:nvPicPr>
          <p:cNvPr id="2050" name="Picture 2" descr="Download Thank You HD images for PPT, Whatsapp, Facebook download - social  lover | Thank you wallpaper, Wallpaper powerpoint, Cute powerpoint templates">
            <a:extLst>
              <a:ext uri="{FF2B5EF4-FFF2-40B4-BE49-F238E27FC236}">
                <a16:creationId xmlns:a16="http://schemas.microsoft.com/office/drawing/2014/main" id="{A1FEA0C9-570A-121E-21B1-753C37E0E5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060" y="2799591"/>
            <a:ext cx="7255080" cy="406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11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59D10E-9031-4F70-8246-55A5BB21411C}"/>
              </a:ext>
            </a:extLst>
          </p:cNvPr>
          <p:cNvSpPr>
            <a:spLocks noGrp="1"/>
          </p:cNvSpPr>
          <p:nvPr>
            <p:ph type="title"/>
          </p:nvPr>
        </p:nvSpPr>
        <p:spPr/>
        <p:txBody>
          <a:bodyPr/>
          <a:lstStyle/>
          <a:p>
            <a:r>
              <a:rPr lang="en-US" dirty="0"/>
              <a:t>SUMMER BY THE SEA COLORING BOOK – PICTURE 1</a:t>
            </a:r>
          </a:p>
        </p:txBody>
      </p:sp>
      <p:pic>
        <p:nvPicPr>
          <p:cNvPr id="7" name="Picture Placeholder 6" descr="Space Coloring Picture">
            <a:extLst>
              <a:ext uri="{FF2B5EF4-FFF2-40B4-BE49-F238E27FC236}">
                <a16:creationId xmlns:a16="http://schemas.microsoft.com/office/drawing/2014/main" id="{97492BA9-5BE3-45B0-A26F-7A6E1219E0FB}"/>
              </a:ext>
            </a:extLst>
          </p:cNvPr>
          <p:cNvPicPr>
            <a:picLocks noGrp="1" noChangeAspect="1"/>
          </p:cNvPicPr>
          <p:nvPr>
            <p:ph type="pic" sz="quarter" idx="13"/>
          </p:nvPr>
        </p:nvPicPr>
        <p:blipFill>
          <a:blip r:embed="rId3"/>
          <a:srcRect t="5" b="5"/>
          <a:stretch>
            <a:fillRect/>
          </a:stretch>
        </p:blipFill>
        <p:spPr>
          <a:xfrm>
            <a:off x="155449" y="2354"/>
            <a:ext cx="3048000" cy="2355273"/>
          </a:xfrm>
        </p:spPr>
      </p:pic>
      <p:sp>
        <p:nvSpPr>
          <p:cNvPr id="3" name="Date Placeholder 2">
            <a:extLst>
              <a:ext uri="{FF2B5EF4-FFF2-40B4-BE49-F238E27FC236}">
                <a16:creationId xmlns:a16="http://schemas.microsoft.com/office/drawing/2014/main" id="{E660D9D2-EE05-D0A2-BEAC-965806EF461D}"/>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9669E203-9F9C-1498-3E6F-72AAC36ACB98}"/>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0DB27B1A-F0EA-4A38-6DD8-2484D0502BE5}"/>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3</a:t>
            </a:fld>
            <a:endParaRPr lang="en-US" dirty="0"/>
          </a:p>
        </p:txBody>
      </p:sp>
      <p:pic>
        <p:nvPicPr>
          <p:cNvPr id="9" name="Picture Placeholder 6" descr="Space Coloring Picture">
            <a:extLst>
              <a:ext uri="{FF2B5EF4-FFF2-40B4-BE49-F238E27FC236}">
                <a16:creationId xmlns:a16="http://schemas.microsoft.com/office/drawing/2014/main" id="{062A9529-CB51-DAF7-CCA9-0851F00B4169}"/>
              </a:ext>
            </a:extLst>
          </p:cNvPr>
          <p:cNvPicPr>
            <a:picLocks noChangeAspect="1"/>
          </p:cNvPicPr>
          <p:nvPr/>
        </p:nvPicPr>
        <p:blipFill rotWithShape="1">
          <a:blip r:embed="rId3"/>
          <a:srcRect t="5" r="64507" b="44986"/>
          <a:stretch/>
        </p:blipFill>
        <p:spPr>
          <a:xfrm>
            <a:off x="1158331" y="803727"/>
            <a:ext cx="788830" cy="944814"/>
          </a:xfrm>
          <a:prstGeom prst="rect">
            <a:avLst/>
          </a:prstGeom>
        </p:spPr>
      </p:pic>
      <p:pic>
        <p:nvPicPr>
          <p:cNvPr id="10" name="Picture Placeholder 6" descr="Space Coloring Picture">
            <a:extLst>
              <a:ext uri="{FF2B5EF4-FFF2-40B4-BE49-F238E27FC236}">
                <a16:creationId xmlns:a16="http://schemas.microsoft.com/office/drawing/2014/main" id="{2D40C312-3902-08A7-E51A-BED4FCDBEE5A}"/>
              </a:ext>
            </a:extLst>
          </p:cNvPr>
          <p:cNvPicPr>
            <a:picLocks noChangeAspect="1"/>
          </p:cNvPicPr>
          <p:nvPr/>
        </p:nvPicPr>
        <p:blipFill rotWithShape="1">
          <a:blip r:embed="rId3"/>
          <a:srcRect l="65798" t="6256" b="50224"/>
          <a:stretch/>
        </p:blipFill>
        <p:spPr>
          <a:xfrm>
            <a:off x="184358" y="1304321"/>
            <a:ext cx="1042492" cy="1025119"/>
          </a:xfrm>
          <a:prstGeom prst="rect">
            <a:avLst/>
          </a:prstGeom>
        </p:spPr>
      </p:pic>
      <p:pic>
        <p:nvPicPr>
          <p:cNvPr id="11" name="Picture Placeholder 6" descr="Space Coloring Picture">
            <a:extLst>
              <a:ext uri="{FF2B5EF4-FFF2-40B4-BE49-F238E27FC236}">
                <a16:creationId xmlns:a16="http://schemas.microsoft.com/office/drawing/2014/main" id="{7BA89C43-BB0C-72F8-B43C-4CDF31A8BE19}"/>
              </a:ext>
            </a:extLst>
          </p:cNvPr>
          <p:cNvPicPr>
            <a:picLocks noChangeAspect="1"/>
          </p:cNvPicPr>
          <p:nvPr/>
        </p:nvPicPr>
        <p:blipFill rotWithShape="1">
          <a:blip r:embed="rId3"/>
          <a:srcRect t="81895" r="65466" b="5"/>
          <a:stretch/>
        </p:blipFill>
        <p:spPr>
          <a:xfrm>
            <a:off x="1835951" y="912833"/>
            <a:ext cx="1052593" cy="426348"/>
          </a:xfrm>
          <a:prstGeom prst="rect">
            <a:avLst/>
          </a:prstGeom>
        </p:spPr>
      </p:pic>
      <p:pic>
        <p:nvPicPr>
          <p:cNvPr id="17" name="Graphic 16" descr="Daily calendar with solid fill">
            <a:extLst>
              <a:ext uri="{FF2B5EF4-FFF2-40B4-BE49-F238E27FC236}">
                <a16:creationId xmlns:a16="http://schemas.microsoft.com/office/drawing/2014/main" id="{B4317818-0078-1F9B-1866-C966C6D247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90791" y="237882"/>
            <a:ext cx="942109" cy="942109"/>
          </a:xfrm>
          <a:prstGeom prst="rect">
            <a:avLst/>
          </a:prstGeom>
        </p:spPr>
      </p:pic>
      <p:sp>
        <p:nvSpPr>
          <p:cNvPr id="29" name="TextBox 28">
            <a:extLst>
              <a:ext uri="{FF2B5EF4-FFF2-40B4-BE49-F238E27FC236}">
                <a16:creationId xmlns:a16="http://schemas.microsoft.com/office/drawing/2014/main" id="{F3AE8CB0-C120-82DD-0A19-566517F74865}"/>
              </a:ext>
            </a:extLst>
          </p:cNvPr>
          <p:cNvSpPr txBox="1"/>
          <p:nvPr/>
        </p:nvSpPr>
        <p:spPr>
          <a:xfrm>
            <a:off x="592391" y="6691906"/>
            <a:ext cx="1656575" cy="422870"/>
          </a:xfrm>
          <a:prstGeom prst="rect">
            <a:avLst/>
          </a:prstGeom>
          <a:noFill/>
        </p:spPr>
        <p:txBody>
          <a:bodyPr wrap="square" rtlCol="0">
            <a:spAutoFit/>
          </a:bodyPr>
          <a:lstStyle/>
          <a:p>
            <a:r>
              <a:rPr lang="en-US" sz="2067" dirty="0" err="1"/>
              <a:t>Data+Image</a:t>
            </a:r>
            <a:endParaRPr lang="en-US" sz="2067" dirty="0"/>
          </a:p>
        </p:txBody>
      </p:sp>
      <p:sp>
        <p:nvSpPr>
          <p:cNvPr id="30" name="TextBox 29">
            <a:extLst>
              <a:ext uri="{FF2B5EF4-FFF2-40B4-BE49-F238E27FC236}">
                <a16:creationId xmlns:a16="http://schemas.microsoft.com/office/drawing/2014/main" id="{05E48C6E-AF51-6EBC-0302-2F58857C70BA}"/>
              </a:ext>
            </a:extLst>
          </p:cNvPr>
          <p:cNvSpPr txBox="1"/>
          <p:nvPr/>
        </p:nvSpPr>
        <p:spPr>
          <a:xfrm>
            <a:off x="3127424" y="6691906"/>
            <a:ext cx="1656575" cy="422870"/>
          </a:xfrm>
          <a:prstGeom prst="rect">
            <a:avLst/>
          </a:prstGeom>
          <a:noFill/>
        </p:spPr>
        <p:txBody>
          <a:bodyPr wrap="square" rtlCol="0">
            <a:spAutoFit/>
          </a:bodyPr>
          <a:lstStyle/>
          <a:p>
            <a:r>
              <a:rPr lang="en-US" sz="2067" dirty="0"/>
              <a:t>Image only</a:t>
            </a:r>
          </a:p>
        </p:txBody>
      </p:sp>
      <p:sp>
        <p:nvSpPr>
          <p:cNvPr id="31" name="TextBox 30">
            <a:extLst>
              <a:ext uri="{FF2B5EF4-FFF2-40B4-BE49-F238E27FC236}">
                <a16:creationId xmlns:a16="http://schemas.microsoft.com/office/drawing/2014/main" id="{6B5453FC-F726-0A42-999E-FD3DB4B1D3DB}"/>
              </a:ext>
            </a:extLst>
          </p:cNvPr>
          <p:cNvSpPr txBox="1"/>
          <p:nvPr/>
        </p:nvSpPr>
        <p:spPr>
          <a:xfrm>
            <a:off x="5503179" y="6691906"/>
            <a:ext cx="1656575" cy="422870"/>
          </a:xfrm>
          <a:prstGeom prst="rect">
            <a:avLst/>
          </a:prstGeom>
          <a:noFill/>
        </p:spPr>
        <p:txBody>
          <a:bodyPr wrap="square" rtlCol="0">
            <a:spAutoFit/>
          </a:bodyPr>
          <a:lstStyle/>
          <a:p>
            <a:r>
              <a:rPr lang="en-US" sz="2067" dirty="0"/>
              <a:t>Paper</a:t>
            </a:r>
          </a:p>
        </p:txBody>
      </p:sp>
      <p:sp>
        <p:nvSpPr>
          <p:cNvPr id="32" name="TextBox 31">
            <a:extLst>
              <a:ext uri="{FF2B5EF4-FFF2-40B4-BE49-F238E27FC236}">
                <a16:creationId xmlns:a16="http://schemas.microsoft.com/office/drawing/2014/main" id="{5414194D-A851-76F6-1E32-4E06258D5268}"/>
              </a:ext>
            </a:extLst>
          </p:cNvPr>
          <p:cNvSpPr txBox="1"/>
          <p:nvPr/>
        </p:nvSpPr>
        <p:spPr>
          <a:xfrm>
            <a:off x="748275" y="2506531"/>
            <a:ext cx="8902455" cy="617889"/>
          </a:xfrm>
          <a:prstGeom prst="rect">
            <a:avLst/>
          </a:prstGeom>
          <a:noFill/>
        </p:spPr>
        <p:txBody>
          <a:bodyPr wrap="square" rtlCol="0">
            <a:spAutoFit/>
          </a:bodyPr>
          <a:lstStyle/>
          <a:p>
            <a:pPr algn="ctr"/>
            <a:r>
              <a:rPr lang="en-US" sz="3297" dirty="0">
                <a:solidFill>
                  <a:schemeClr val="accent6">
                    <a:lumMod val="75000"/>
                  </a:schemeClr>
                </a:solidFill>
              </a:rPr>
              <a:t>Number of manifests in e-Manifest System</a:t>
            </a:r>
          </a:p>
        </p:txBody>
      </p:sp>
      <p:graphicFrame>
        <p:nvGraphicFramePr>
          <p:cNvPr id="33" name="Table 32">
            <a:extLst>
              <a:ext uri="{FF2B5EF4-FFF2-40B4-BE49-F238E27FC236}">
                <a16:creationId xmlns:a16="http://schemas.microsoft.com/office/drawing/2014/main" id="{7FC5ADCC-9210-0A8B-0040-A1311D7551A3}"/>
              </a:ext>
            </a:extLst>
          </p:cNvPr>
          <p:cNvGraphicFramePr>
            <a:graphicFrameLocks noGrp="1"/>
          </p:cNvGraphicFramePr>
          <p:nvPr>
            <p:extLst>
              <p:ext uri="{D42A27DB-BD31-4B8C-83A1-F6EECF244321}">
                <p14:modId xmlns:p14="http://schemas.microsoft.com/office/powerpoint/2010/main" val="2740725883"/>
              </p:ext>
            </p:extLst>
          </p:nvPr>
        </p:nvGraphicFramePr>
        <p:xfrm>
          <a:off x="592391" y="2989779"/>
          <a:ext cx="9082332" cy="3578652"/>
        </p:xfrm>
        <a:graphic>
          <a:graphicData uri="http://schemas.openxmlformats.org/drawingml/2006/table">
            <a:tbl>
              <a:tblPr firstRow="1" bandRow="1">
                <a:tableStyleId>{93296810-A885-4BE3-A3E7-6D5BEEA58F35}</a:tableStyleId>
              </a:tblPr>
              <a:tblGrid>
                <a:gridCol w="1442471">
                  <a:extLst>
                    <a:ext uri="{9D8B030D-6E8A-4147-A177-3AD203B41FA5}">
                      <a16:colId xmlns:a16="http://schemas.microsoft.com/office/drawing/2014/main" val="2670225175"/>
                    </a:ext>
                  </a:extLst>
                </a:gridCol>
                <a:gridCol w="1152481">
                  <a:extLst>
                    <a:ext uri="{9D8B030D-6E8A-4147-A177-3AD203B41FA5}">
                      <a16:colId xmlns:a16="http://schemas.microsoft.com/office/drawing/2014/main" val="45426977"/>
                    </a:ext>
                  </a:extLst>
                </a:gridCol>
                <a:gridCol w="1297476">
                  <a:extLst>
                    <a:ext uri="{9D8B030D-6E8A-4147-A177-3AD203B41FA5}">
                      <a16:colId xmlns:a16="http://schemas.microsoft.com/office/drawing/2014/main" val="2347966421"/>
                    </a:ext>
                  </a:extLst>
                </a:gridCol>
                <a:gridCol w="1297476">
                  <a:extLst>
                    <a:ext uri="{9D8B030D-6E8A-4147-A177-3AD203B41FA5}">
                      <a16:colId xmlns:a16="http://schemas.microsoft.com/office/drawing/2014/main" val="3021308879"/>
                    </a:ext>
                  </a:extLst>
                </a:gridCol>
                <a:gridCol w="1297476">
                  <a:extLst>
                    <a:ext uri="{9D8B030D-6E8A-4147-A177-3AD203B41FA5}">
                      <a16:colId xmlns:a16="http://schemas.microsoft.com/office/drawing/2014/main" val="1635276343"/>
                    </a:ext>
                  </a:extLst>
                </a:gridCol>
                <a:gridCol w="1297476">
                  <a:extLst>
                    <a:ext uri="{9D8B030D-6E8A-4147-A177-3AD203B41FA5}">
                      <a16:colId xmlns:a16="http://schemas.microsoft.com/office/drawing/2014/main" val="457817280"/>
                    </a:ext>
                  </a:extLst>
                </a:gridCol>
                <a:gridCol w="1297476">
                  <a:extLst>
                    <a:ext uri="{9D8B030D-6E8A-4147-A177-3AD203B41FA5}">
                      <a16:colId xmlns:a16="http://schemas.microsoft.com/office/drawing/2014/main" val="1067714509"/>
                    </a:ext>
                  </a:extLst>
                </a:gridCol>
              </a:tblGrid>
              <a:tr h="596442">
                <a:tc>
                  <a:txBody>
                    <a:bodyPr/>
                    <a:lstStyle/>
                    <a:p>
                      <a:pPr algn="l" fontAlgn="t"/>
                      <a:r>
                        <a:rPr lang="en-US" sz="1900" u="none" strike="noStrike" dirty="0">
                          <a:effectLst/>
                        </a:rPr>
                        <a:t> </a:t>
                      </a:r>
                      <a:endParaRPr lang="en-US" sz="1900" b="0" i="0" u="none" strike="noStrike" dirty="0">
                        <a:solidFill>
                          <a:srgbClr val="000000"/>
                        </a:solidFill>
                        <a:effectLst/>
                        <a:latin typeface="Arial" panose="020B0604020202020204" pitchFamily="34" charset="0"/>
                      </a:endParaRPr>
                    </a:p>
                  </a:txBody>
                  <a:tcPr marL="5948" marR="5948" marT="5948" marB="0"/>
                </a:tc>
                <a:tc>
                  <a:txBody>
                    <a:bodyPr/>
                    <a:lstStyle/>
                    <a:p>
                      <a:pPr algn="ctr" rtl="0" fontAlgn="ctr"/>
                      <a:r>
                        <a:rPr lang="en-US" sz="1900" u="none" strike="noStrike" dirty="0">
                          <a:effectLst/>
                        </a:rPr>
                        <a:t>2018</a:t>
                      </a:r>
                      <a:endParaRPr lang="en-US" sz="1900" b="1" i="0" u="none" strike="noStrike" dirty="0">
                        <a:solidFill>
                          <a:srgbClr val="FFFFFF"/>
                        </a:solidFill>
                        <a:effectLst/>
                        <a:latin typeface="Source Sans Pro" panose="020B0503030403020204" pitchFamily="34" charset="0"/>
                      </a:endParaRPr>
                    </a:p>
                  </a:txBody>
                  <a:tcPr marL="5948" marR="5948" marT="5948" marB="0" anchor="ctr"/>
                </a:tc>
                <a:tc>
                  <a:txBody>
                    <a:bodyPr/>
                    <a:lstStyle/>
                    <a:p>
                      <a:pPr algn="ctr"/>
                      <a:r>
                        <a:rPr lang="en-US" sz="1600" u="none" strike="noStrike" dirty="0">
                          <a:effectLst/>
                        </a:rPr>
                        <a:t>2019</a:t>
                      </a:r>
                      <a:endParaRPr lang="en-US" dirty="0"/>
                    </a:p>
                  </a:txBody>
                  <a:tcPr marL="5948" marR="5948" marT="5948" marB="0" anchor="ctr"/>
                </a:tc>
                <a:tc>
                  <a:txBody>
                    <a:bodyPr/>
                    <a:lstStyle/>
                    <a:p>
                      <a:pPr algn="ctr"/>
                      <a:r>
                        <a:rPr lang="en-US" sz="1600" u="none" strike="noStrike" dirty="0">
                          <a:effectLst/>
                        </a:rPr>
                        <a:t>2020</a:t>
                      </a:r>
                      <a:endParaRPr lang="en-US" dirty="0"/>
                    </a:p>
                  </a:txBody>
                  <a:tcPr marL="5948" marR="5948" marT="5948" marB="0" anchor="ctr"/>
                </a:tc>
                <a:tc>
                  <a:txBody>
                    <a:bodyPr/>
                    <a:lstStyle/>
                    <a:p>
                      <a:pPr algn="ctr" rtl="0" fontAlgn="ctr"/>
                      <a:r>
                        <a:rPr lang="en-US" sz="1900" u="none" strike="noStrike" dirty="0">
                          <a:effectLst/>
                        </a:rPr>
                        <a:t>2021</a:t>
                      </a:r>
                      <a:endParaRPr lang="en-US" sz="1900" b="1" i="0" u="none" strike="noStrike" dirty="0">
                        <a:solidFill>
                          <a:srgbClr val="FFFFFF"/>
                        </a:solidFill>
                        <a:effectLst/>
                        <a:latin typeface="Source Sans Pro" panose="020B0503030403020204" pitchFamily="34" charset="0"/>
                      </a:endParaRPr>
                    </a:p>
                  </a:txBody>
                  <a:tcPr marL="5948" marR="5948" marT="5948" marB="0" anchor="ctr"/>
                </a:tc>
                <a:tc>
                  <a:txBody>
                    <a:bodyPr/>
                    <a:lstStyle/>
                    <a:p>
                      <a:pPr algn="ctr" rtl="0" fontAlgn="ctr"/>
                      <a:r>
                        <a:rPr lang="en-US" sz="1900" u="none" strike="noStrike" dirty="0">
                          <a:effectLst/>
                        </a:rPr>
                        <a:t>2022</a:t>
                      </a:r>
                      <a:endParaRPr lang="en-US" sz="1900" b="1" i="0" u="none" strike="noStrike" dirty="0">
                        <a:solidFill>
                          <a:srgbClr val="FFFFFF"/>
                        </a:solidFill>
                        <a:effectLst/>
                        <a:latin typeface="Source Sans Pro" panose="020B0503030403020204" pitchFamily="34" charset="0"/>
                      </a:endParaRPr>
                    </a:p>
                  </a:txBody>
                  <a:tcPr marL="5948" marR="5948" marT="5948" marB="0" anchor="ctr"/>
                </a:tc>
                <a:tc>
                  <a:txBody>
                    <a:bodyPr/>
                    <a:lstStyle/>
                    <a:p>
                      <a:pPr algn="ctr" rtl="0" fontAlgn="ctr"/>
                      <a:r>
                        <a:rPr lang="en-US" sz="1900" u="none" strike="noStrike" dirty="0">
                          <a:effectLst/>
                        </a:rPr>
                        <a:t>All-time</a:t>
                      </a:r>
                      <a:endParaRPr lang="en-US" sz="1900" b="1" i="0" u="none" strike="noStrike" dirty="0">
                        <a:solidFill>
                          <a:srgbClr val="FFFFFF"/>
                        </a:solidFill>
                        <a:effectLst/>
                        <a:latin typeface="Source Sans Pro" panose="020B0503030403020204" pitchFamily="34" charset="0"/>
                      </a:endParaRPr>
                    </a:p>
                  </a:txBody>
                  <a:tcPr marL="5948" marR="5948" marT="5948" marB="0" anchor="ctr"/>
                </a:tc>
                <a:extLst>
                  <a:ext uri="{0D108BD9-81ED-4DB2-BD59-A6C34878D82A}">
                    <a16:rowId xmlns:a16="http://schemas.microsoft.com/office/drawing/2014/main" val="3326831493"/>
                  </a:ext>
                </a:extLst>
              </a:tr>
              <a:tr h="596442">
                <a:tc>
                  <a:txBody>
                    <a:bodyPr/>
                    <a:lstStyle/>
                    <a:p>
                      <a:pPr algn="ctr" rtl="0" fontAlgn="ctr"/>
                      <a:r>
                        <a:rPr lang="en-US" sz="1900" b="1" u="none" strike="noStrike" dirty="0">
                          <a:effectLst/>
                        </a:rPr>
                        <a:t>Electronic</a:t>
                      </a:r>
                      <a:endParaRPr lang="en-US" sz="1900" b="1" i="0" u="none" strike="noStrike" dirty="0">
                        <a:solidFill>
                          <a:srgbClr val="000000"/>
                        </a:solidFill>
                        <a:effectLst/>
                        <a:latin typeface="Source Sans Pro" panose="020B0503030403020204" pitchFamily="34" charset="0"/>
                      </a:endParaRPr>
                    </a:p>
                  </a:txBody>
                  <a:tcPr marL="5948" marR="5948" marT="5948" marB="0" anchor="ctr"/>
                </a:tc>
                <a:tc>
                  <a:txBody>
                    <a:bodyPr/>
                    <a:lstStyle/>
                    <a:p>
                      <a:pPr algn="r" rtl="0" fontAlgn="ctr"/>
                      <a:r>
                        <a:rPr lang="en-US" sz="1900" u="none" strike="noStrike">
                          <a:effectLst/>
                        </a:rPr>
                        <a:t>1,992</a:t>
                      </a:r>
                      <a:endParaRPr lang="en-US" sz="1900" b="0" i="0" u="none" strike="noStrike">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effectLst/>
                        </a:rPr>
                        <a:t>5,496</a:t>
                      </a:r>
                      <a:endParaRPr lang="en-US" sz="1900" b="0" i="0" u="none" strike="noStrike">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dirty="0">
                          <a:effectLst/>
                        </a:rPr>
                        <a:t>5,841</a:t>
                      </a:r>
                      <a:endParaRPr lang="en-US" sz="1900" b="0" i="0" u="none" strike="noStrike" dirty="0">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effectLst/>
                        </a:rPr>
                        <a:t>7,287</a:t>
                      </a:r>
                      <a:endParaRPr lang="en-US" sz="1900" b="0" i="0" u="none" strike="noStrike">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effectLst/>
                        </a:rPr>
                        <a:t>7,133</a:t>
                      </a:r>
                      <a:endParaRPr lang="en-US" sz="1900" b="0" i="0" u="none" strike="noStrike">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dirty="0">
                          <a:effectLst/>
                        </a:rPr>
                        <a:t>28,162</a:t>
                      </a:r>
                      <a:endParaRPr lang="en-US" sz="1900" b="0" i="0" u="none" strike="noStrike" dirty="0">
                        <a:solidFill>
                          <a:srgbClr val="000000"/>
                        </a:solidFill>
                        <a:effectLst/>
                        <a:latin typeface="Source Sans Pro" panose="020B0503030403020204" pitchFamily="34" charset="0"/>
                      </a:endParaRPr>
                    </a:p>
                  </a:txBody>
                  <a:tcPr marL="5948" marR="53531" marT="5948" marB="0" anchor="ctr"/>
                </a:tc>
                <a:extLst>
                  <a:ext uri="{0D108BD9-81ED-4DB2-BD59-A6C34878D82A}">
                    <a16:rowId xmlns:a16="http://schemas.microsoft.com/office/drawing/2014/main" val="3354889908"/>
                  </a:ext>
                </a:extLst>
              </a:tr>
              <a:tr h="596442">
                <a:tc>
                  <a:txBody>
                    <a:bodyPr/>
                    <a:lstStyle/>
                    <a:p>
                      <a:pPr algn="ctr" fontAlgn="t"/>
                      <a:endParaRPr lang="en-US" sz="1900" b="1" i="0" u="none" strike="noStrike" dirty="0">
                        <a:solidFill>
                          <a:srgbClr val="000000"/>
                        </a:solidFill>
                        <a:effectLst/>
                        <a:latin typeface="Arial" panose="020B0604020202020204" pitchFamily="34" charset="0"/>
                      </a:endParaRPr>
                    </a:p>
                  </a:txBody>
                  <a:tcPr marL="5948" marR="5948" marT="5948" marB="0" anchor="ctr"/>
                </a:tc>
                <a:tc>
                  <a:txBody>
                    <a:bodyPr/>
                    <a:lstStyle/>
                    <a:p>
                      <a:pPr algn="r" rtl="0" fontAlgn="ctr"/>
                      <a:r>
                        <a:rPr lang="en-US" sz="1900" u="none" strike="noStrike" dirty="0">
                          <a:effectLst/>
                        </a:rPr>
                        <a:t>587,223</a:t>
                      </a:r>
                      <a:endParaRPr lang="en-US" sz="1900" b="0" i="0" u="none" strike="noStrike" dirty="0">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effectLst/>
                        </a:rPr>
                        <a:t>1,575,027</a:t>
                      </a:r>
                      <a:endParaRPr lang="en-US" sz="1900" b="0" i="0" u="none" strike="noStrike">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dirty="0">
                          <a:effectLst/>
                        </a:rPr>
                        <a:t>1,491,829</a:t>
                      </a:r>
                      <a:endParaRPr lang="en-US" sz="1900" b="0" i="0" u="none" strike="noStrike" dirty="0">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effectLst/>
                        </a:rPr>
                        <a:t>1,477,645</a:t>
                      </a:r>
                      <a:endParaRPr lang="en-US" sz="1900" b="0" i="0" u="none" strike="noStrike">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effectLst/>
                        </a:rPr>
                        <a:t>1,509,204</a:t>
                      </a:r>
                      <a:endParaRPr lang="en-US" sz="1900" b="0" i="0" u="none" strike="noStrike">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effectLst/>
                        </a:rPr>
                        <a:t>6,735,350</a:t>
                      </a:r>
                      <a:endParaRPr lang="en-US" sz="1900" b="0" i="0" u="none" strike="noStrike">
                        <a:solidFill>
                          <a:srgbClr val="000000"/>
                        </a:solidFill>
                        <a:effectLst/>
                        <a:latin typeface="Source Sans Pro" panose="020B0503030403020204" pitchFamily="34" charset="0"/>
                      </a:endParaRPr>
                    </a:p>
                  </a:txBody>
                  <a:tcPr marL="5948" marR="53531" marT="5948" marB="0" anchor="ctr"/>
                </a:tc>
                <a:extLst>
                  <a:ext uri="{0D108BD9-81ED-4DB2-BD59-A6C34878D82A}">
                    <a16:rowId xmlns:a16="http://schemas.microsoft.com/office/drawing/2014/main" val="3065791978"/>
                  </a:ext>
                </a:extLst>
              </a:tr>
              <a:tr h="596442">
                <a:tc>
                  <a:txBody>
                    <a:bodyPr/>
                    <a:lstStyle/>
                    <a:p>
                      <a:pPr algn="ctr" fontAlgn="t"/>
                      <a:r>
                        <a:rPr lang="en-US" sz="1900" b="1" u="none" strike="noStrike" dirty="0">
                          <a:effectLst/>
                        </a:rPr>
                        <a:t> </a:t>
                      </a:r>
                      <a:endParaRPr lang="en-US" sz="1900" b="1" i="0" u="none" strike="noStrike" dirty="0">
                        <a:solidFill>
                          <a:srgbClr val="000000"/>
                        </a:solidFill>
                        <a:effectLst/>
                        <a:latin typeface="Arial" panose="020B0604020202020204" pitchFamily="34" charset="0"/>
                      </a:endParaRPr>
                    </a:p>
                  </a:txBody>
                  <a:tcPr marL="5948" marR="5948" marT="5948" marB="0" anchor="ctr"/>
                </a:tc>
                <a:tc>
                  <a:txBody>
                    <a:bodyPr/>
                    <a:lstStyle/>
                    <a:p>
                      <a:pPr algn="r" rtl="0" fontAlgn="ctr"/>
                      <a:r>
                        <a:rPr lang="en-US" sz="1900" u="none" strike="noStrike" dirty="0">
                          <a:effectLst/>
                        </a:rPr>
                        <a:t>161,371</a:t>
                      </a:r>
                      <a:endParaRPr lang="en-US" sz="1900" b="0" i="0" u="none" strike="noStrike" dirty="0">
                        <a:solidFill>
                          <a:srgbClr val="000000"/>
                        </a:solidFill>
                        <a:effectLst/>
                        <a:latin typeface="Source Sans Pro" panose="020B0503030403020204" pitchFamily="34" charset="0"/>
                      </a:endParaRPr>
                    </a:p>
                  </a:txBody>
                  <a:tcPr marL="5948" marR="53531" marT="5948" marB="0" anchor="ctr"/>
                </a:tc>
                <a:tc>
                  <a:txBody>
                    <a:bodyPr/>
                    <a:lstStyle/>
                    <a:p>
                      <a:pPr algn="ctr" rtl="0" fontAlgn="ctr"/>
                      <a:r>
                        <a:rPr lang="en-US" sz="1900" u="none" strike="noStrike" dirty="0">
                          <a:effectLst/>
                        </a:rPr>
                        <a:t>291,253</a:t>
                      </a:r>
                      <a:endParaRPr lang="en-US" sz="1900" b="1" i="0" u="none" strike="noStrike" dirty="0">
                        <a:solidFill>
                          <a:srgbClr val="FFFFFF"/>
                        </a:solidFill>
                        <a:effectLst/>
                        <a:latin typeface="Source Sans Pro" panose="020B0503030403020204" pitchFamily="34" charset="0"/>
                      </a:endParaRPr>
                    </a:p>
                  </a:txBody>
                  <a:tcPr marL="5948" marR="5948" marT="5948" marB="0" anchor="ctr"/>
                </a:tc>
                <a:tc>
                  <a:txBody>
                    <a:bodyPr/>
                    <a:lstStyle/>
                    <a:p>
                      <a:pPr algn="ctr" rtl="0" fontAlgn="ctr"/>
                      <a:r>
                        <a:rPr lang="en-US" sz="1900" u="none" strike="noStrike" dirty="0">
                          <a:effectLst/>
                        </a:rPr>
                        <a:t>219,334</a:t>
                      </a:r>
                      <a:endParaRPr lang="en-US" sz="1900" b="1" i="0" u="none" strike="noStrike" dirty="0">
                        <a:solidFill>
                          <a:srgbClr val="FFFFFF"/>
                        </a:solidFill>
                        <a:effectLst/>
                        <a:latin typeface="Source Sans Pro" panose="020B0503030403020204" pitchFamily="34" charset="0"/>
                      </a:endParaRPr>
                    </a:p>
                  </a:txBody>
                  <a:tcPr marL="5948" marR="5948" marT="5948" marB="0" anchor="ctr"/>
                </a:tc>
                <a:tc>
                  <a:txBody>
                    <a:bodyPr/>
                    <a:lstStyle/>
                    <a:p>
                      <a:pPr algn="r" rtl="0" fontAlgn="ctr"/>
                      <a:r>
                        <a:rPr lang="en-US" sz="1900" u="none" strike="noStrike">
                          <a:effectLst/>
                        </a:rPr>
                        <a:t>205,018</a:t>
                      </a:r>
                      <a:endParaRPr lang="en-US" sz="1900" b="0" i="0" u="none" strike="noStrike">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effectLst/>
                        </a:rPr>
                        <a:t>219,433</a:t>
                      </a:r>
                      <a:endParaRPr lang="en-US" sz="1900" b="0" i="0" u="none" strike="noStrike">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effectLst/>
                        </a:rPr>
                        <a:t>1,109,012</a:t>
                      </a:r>
                      <a:endParaRPr lang="en-US" sz="1900" b="0" i="0" u="none" strike="noStrike">
                        <a:solidFill>
                          <a:srgbClr val="000000"/>
                        </a:solidFill>
                        <a:effectLst/>
                        <a:latin typeface="Source Sans Pro" panose="020B0503030403020204" pitchFamily="34" charset="0"/>
                      </a:endParaRPr>
                    </a:p>
                  </a:txBody>
                  <a:tcPr marL="5948" marR="53531" marT="5948" marB="0" anchor="ctr"/>
                </a:tc>
                <a:extLst>
                  <a:ext uri="{0D108BD9-81ED-4DB2-BD59-A6C34878D82A}">
                    <a16:rowId xmlns:a16="http://schemas.microsoft.com/office/drawing/2014/main" val="2313293458"/>
                  </a:ext>
                </a:extLst>
              </a:tr>
              <a:tr h="596442">
                <a:tc>
                  <a:txBody>
                    <a:bodyPr/>
                    <a:lstStyle/>
                    <a:p>
                      <a:pPr algn="ctr" fontAlgn="t"/>
                      <a:endParaRPr lang="en-US" sz="1900" b="1" i="0" u="none" strike="noStrike" dirty="0">
                        <a:solidFill>
                          <a:srgbClr val="000000"/>
                        </a:solidFill>
                        <a:effectLst/>
                        <a:latin typeface="Arial" panose="020B0604020202020204" pitchFamily="34" charset="0"/>
                      </a:endParaRPr>
                    </a:p>
                  </a:txBody>
                  <a:tcPr marL="5948" marR="5948" marT="5948" marB="0" anchor="ctr"/>
                </a:tc>
                <a:tc>
                  <a:txBody>
                    <a:bodyPr/>
                    <a:lstStyle/>
                    <a:p>
                      <a:pPr algn="r" rtl="0" fontAlgn="ctr"/>
                      <a:r>
                        <a:rPr lang="en-US" sz="1900" u="none" strike="noStrike" dirty="0">
                          <a:effectLst/>
                        </a:rPr>
                        <a:t>617</a:t>
                      </a:r>
                      <a:endParaRPr lang="en-US" sz="1900" b="0" i="0" u="none" strike="noStrike" dirty="0">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dirty="0">
                          <a:effectLst/>
                        </a:rPr>
                        <a:t>144,008</a:t>
                      </a:r>
                      <a:endParaRPr lang="en-US" sz="1900" b="0" i="0" u="none" strike="noStrike" dirty="0">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dirty="0">
                          <a:effectLst/>
                        </a:rPr>
                        <a:t>64,475</a:t>
                      </a:r>
                      <a:endParaRPr lang="en-US" sz="1900" b="0" i="0" u="none" strike="noStrike" dirty="0">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effectLst/>
                        </a:rPr>
                        <a:t>17,987</a:t>
                      </a:r>
                      <a:endParaRPr lang="en-US" sz="1900" b="0" i="0" u="none" strike="noStrike">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effectLst/>
                        </a:rPr>
                        <a:t>490</a:t>
                      </a:r>
                      <a:endParaRPr lang="en-US" sz="1900" b="0" i="0" u="none" strike="noStrike">
                        <a:solidFill>
                          <a:srgbClr val="000000"/>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effectLst/>
                        </a:rPr>
                        <a:t>227,577</a:t>
                      </a:r>
                      <a:endParaRPr lang="en-US" sz="1900" b="0" i="0" u="none" strike="noStrike">
                        <a:solidFill>
                          <a:srgbClr val="000000"/>
                        </a:solidFill>
                        <a:effectLst/>
                        <a:latin typeface="Source Sans Pro" panose="020B0503030403020204" pitchFamily="34" charset="0"/>
                      </a:endParaRPr>
                    </a:p>
                  </a:txBody>
                  <a:tcPr marL="5948" marR="53531" marT="5948" marB="0" anchor="ctr"/>
                </a:tc>
                <a:extLst>
                  <a:ext uri="{0D108BD9-81ED-4DB2-BD59-A6C34878D82A}">
                    <a16:rowId xmlns:a16="http://schemas.microsoft.com/office/drawing/2014/main" val="2224302202"/>
                  </a:ext>
                </a:extLst>
              </a:tr>
              <a:tr h="596442">
                <a:tc>
                  <a:txBody>
                    <a:bodyPr/>
                    <a:lstStyle/>
                    <a:p>
                      <a:pPr algn="ctr" fontAlgn="t"/>
                      <a:r>
                        <a:rPr lang="en-US" sz="1900" b="1" u="none" strike="noStrike" dirty="0">
                          <a:effectLst/>
                        </a:rPr>
                        <a:t> TOTAL</a:t>
                      </a:r>
                      <a:endParaRPr lang="en-US" sz="1900" b="1" i="0" u="none" strike="noStrike" dirty="0">
                        <a:solidFill>
                          <a:srgbClr val="000000"/>
                        </a:solidFill>
                        <a:effectLst/>
                        <a:latin typeface="Arial" panose="020B0604020202020204" pitchFamily="34" charset="0"/>
                      </a:endParaRPr>
                    </a:p>
                  </a:txBody>
                  <a:tcPr marL="5948" marR="5948" marT="5948" marB="0" anchor="ctr"/>
                </a:tc>
                <a:tc>
                  <a:txBody>
                    <a:bodyPr/>
                    <a:lstStyle/>
                    <a:p>
                      <a:pPr algn="r" fontAlgn="t"/>
                      <a:r>
                        <a:rPr lang="en-US" sz="1900" u="none" strike="noStrike" dirty="0">
                          <a:effectLst/>
                        </a:rPr>
                        <a:t>751,203</a:t>
                      </a:r>
                      <a:endParaRPr lang="en-US" sz="1900" b="0" i="0" u="none" strike="noStrike" dirty="0">
                        <a:solidFill>
                          <a:srgbClr val="000000"/>
                        </a:solidFill>
                        <a:effectLst/>
                        <a:latin typeface="Arial" panose="020B0604020202020204" pitchFamily="34" charset="0"/>
                      </a:endParaRPr>
                    </a:p>
                  </a:txBody>
                  <a:tcPr marL="5948" marR="53531" marT="5948" marB="0" anchor="ctr"/>
                </a:tc>
                <a:tc>
                  <a:txBody>
                    <a:bodyPr/>
                    <a:lstStyle/>
                    <a:p>
                      <a:pPr algn="r" fontAlgn="t"/>
                      <a:r>
                        <a:rPr lang="en-US" sz="1900" u="none" strike="noStrike">
                          <a:effectLst/>
                        </a:rPr>
                        <a:t>2,015,784</a:t>
                      </a:r>
                      <a:endParaRPr lang="en-US" sz="1900" b="0" i="0" u="none" strike="noStrike">
                        <a:solidFill>
                          <a:srgbClr val="000000"/>
                        </a:solidFill>
                        <a:effectLst/>
                        <a:latin typeface="Arial" panose="020B0604020202020204" pitchFamily="34" charset="0"/>
                      </a:endParaRPr>
                    </a:p>
                  </a:txBody>
                  <a:tcPr marL="5948" marR="53531" marT="5948" marB="0" anchor="ctr"/>
                </a:tc>
                <a:tc>
                  <a:txBody>
                    <a:bodyPr/>
                    <a:lstStyle/>
                    <a:p>
                      <a:pPr algn="r" fontAlgn="t"/>
                      <a:r>
                        <a:rPr lang="en-US" sz="1900" u="none" strike="noStrike" dirty="0">
                          <a:effectLst/>
                        </a:rPr>
                        <a:t>1,781,479</a:t>
                      </a:r>
                      <a:endParaRPr lang="en-US" sz="1900" b="0" i="0" u="none" strike="noStrike" dirty="0">
                        <a:solidFill>
                          <a:srgbClr val="000000"/>
                        </a:solidFill>
                        <a:effectLst/>
                        <a:latin typeface="Arial" panose="020B0604020202020204" pitchFamily="34" charset="0"/>
                      </a:endParaRPr>
                    </a:p>
                  </a:txBody>
                  <a:tcPr marL="5948" marR="53531" marT="5948" marB="0" anchor="ctr"/>
                </a:tc>
                <a:tc>
                  <a:txBody>
                    <a:bodyPr/>
                    <a:lstStyle/>
                    <a:p>
                      <a:pPr algn="r" fontAlgn="t"/>
                      <a:r>
                        <a:rPr lang="en-US" sz="1900" u="none" strike="noStrike" dirty="0">
                          <a:effectLst/>
                        </a:rPr>
                        <a:t>1,707,937</a:t>
                      </a:r>
                      <a:endParaRPr lang="en-US" sz="1900" b="0" i="0" u="none" strike="noStrike" dirty="0">
                        <a:solidFill>
                          <a:srgbClr val="000000"/>
                        </a:solidFill>
                        <a:effectLst/>
                        <a:latin typeface="Arial" panose="020B0604020202020204" pitchFamily="34" charset="0"/>
                      </a:endParaRPr>
                    </a:p>
                  </a:txBody>
                  <a:tcPr marL="5948" marR="53531" marT="5948" marB="0" anchor="ctr"/>
                </a:tc>
                <a:tc>
                  <a:txBody>
                    <a:bodyPr/>
                    <a:lstStyle/>
                    <a:p>
                      <a:pPr algn="r" fontAlgn="t"/>
                      <a:r>
                        <a:rPr lang="en-US" sz="1900" u="none" strike="noStrike" dirty="0">
                          <a:effectLst/>
                        </a:rPr>
                        <a:t>1,736,260</a:t>
                      </a:r>
                      <a:endParaRPr lang="en-US" sz="1900" b="0" i="0" u="none" strike="noStrike" dirty="0">
                        <a:solidFill>
                          <a:srgbClr val="000000"/>
                        </a:solidFill>
                        <a:effectLst/>
                        <a:latin typeface="Arial" panose="020B0604020202020204" pitchFamily="34" charset="0"/>
                      </a:endParaRPr>
                    </a:p>
                  </a:txBody>
                  <a:tcPr marL="5948" marR="53531" marT="5948" marB="0" anchor="ctr"/>
                </a:tc>
                <a:tc>
                  <a:txBody>
                    <a:bodyPr/>
                    <a:lstStyle/>
                    <a:p>
                      <a:pPr algn="r" fontAlgn="t"/>
                      <a:r>
                        <a:rPr lang="en-US" sz="1900" u="none" strike="noStrike" dirty="0">
                          <a:effectLst/>
                        </a:rPr>
                        <a:t>8,100,102</a:t>
                      </a:r>
                      <a:endParaRPr lang="en-US" sz="1900" b="0" i="0" u="none" strike="noStrike" dirty="0">
                        <a:solidFill>
                          <a:srgbClr val="000000"/>
                        </a:solidFill>
                        <a:effectLst/>
                        <a:latin typeface="Arial" panose="020B0604020202020204" pitchFamily="34" charset="0"/>
                      </a:endParaRPr>
                    </a:p>
                  </a:txBody>
                  <a:tcPr marL="5948" marR="53531" marT="5948" marB="0" anchor="ctr"/>
                </a:tc>
                <a:extLst>
                  <a:ext uri="{0D108BD9-81ED-4DB2-BD59-A6C34878D82A}">
                    <a16:rowId xmlns:a16="http://schemas.microsoft.com/office/drawing/2014/main" val="2014101180"/>
                  </a:ext>
                </a:extLst>
              </a:tr>
            </a:tbl>
          </a:graphicData>
        </a:graphic>
      </p:graphicFrame>
      <p:sp>
        <p:nvSpPr>
          <p:cNvPr id="8" name="Title 1">
            <a:extLst>
              <a:ext uri="{FF2B5EF4-FFF2-40B4-BE49-F238E27FC236}">
                <a16:creationId xmlns:a16="http://schemas.microsoft.com/office/drawing/2014/main" id="{69B2C816-5C04-F18D-8386-885B5979423C}"/>
              </a:ext>
            </a:extLst>
          </p:cNvPr>
          <p:cNvSpPr txBox="1">
            <a:spLocks/>
          </p:cNvSpPr>
          <p:nvPr/>
        </p:nvSpPr>
        <p:spPr>
          <a:xfrm>
            <a:off x="5432899" y="298242"/>
            <a:ext cx="3771969" cy="881749"/>
          </a:xfrm>
          <a:prstGeom prst="rect">
            <a:avLst/>
          </a:prstGeom>
        </p:spPr>
        <p:txBody>
          <a:bodyPr vert="horz" lIns="94211" tIns="47105" rIns="94211" bIns="47105" rtlCol="0" anchor="t">
            <a:no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Happenings</a:t>
            </a:r>
          </a:p>
        </p:txBody>
      </p:sp>
      <p:sp>
        <p:nvSpPr>
          <p:cNvPr id="6" name="Rectangle 5">
            <a:extLst>
              <a:ext uri="{FF2B5EF4-FFF2-40B4-BE49-F238E27FC236}">
                <a16:creationId xmlns:a16="http://schemas.microsoft.com/office/drawing/2014/main" id="{28A190C4-FAA7-E546-25FC-9AB2E453DD6E}"/>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sp>
        <p:nvSpPr>
          <p:cNvPr id="12" name="Rectangle: Rounded Corners 11">
            <a:extLst>
              <a:ext uri="{FF2B5EF4-FFF2-40B4-BE49-F238E27FC236}">
                <a16:creationId xmlns:a16="http://schemas.microsoft.com/office/drawing/2014/main" id="{9F711D50-9DE2-F7AF-E112-D4E7552E09F1}"/>
              </a:ext>
            </a:extLst>
          </p:cNvPr>
          <p:cNvSpPr/>
          <p:nvPr/>
        </p:nvSpPr>
        <p:spPr>
          <a:xfrm>
            <a:off x="581192" y="6691906"/>
            <a:ext cx="1656575" cy="508677"/>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0686E80-8BAB-B697-B1F2-B466C73913F6}"/>
              </a:ext>
            </a:extLst>
          </p:cNvPr>
          <p:cNvSpPr/>
          <p:nvPr/>
        </p:nvSpPr>
        <p:spPr>
          <a:xfrm>
            <a:off x="3042185" y="6682077"/>
            <a:ext cx="1656575" cy="508677"/>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C278066-B3A5-9497-E1CD-20017DC8214C}"/>
              </a:ext>
            </a:extLst>
          </p:cNvPr>
          <p:cNvSpPr/>
          <p:nvPr/>
        </p:nvSpPr>
        <p:spPr>
          <a:xfrm>
            <a:off x="5234503" y="6729574"/>
            <a:ext cx="1656575" cy="508677"/>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7D83501-7D1E-D7BE-D93B-F18CE6EADBF2}"/>
              </a:ext>
            </a:extLst>
          </p:cNvPr>
          <p:cNvSpPr/>
          <p:nvPr/>
        </p:nvSpPr>
        <p:spPr>
          <a:xfrm>
            <a:off x="9651957" y="96001"/>
            <a:ext cx="303288" cy="369332"/>
          </a:xfrm>
          <a:prstGeom prst="rect">
            <a:avLst/>
          </a:prstGeom>
        </p:spPr>
        <p:txBody>
          <a:bodyPr wrap="none">
            <a:spAutoFit/>
          </a:bodyPr>
          <a:lstStyle/>
          <a:p>
            <a:r>
              <a:rPr lang="en-US" dirty="0">
                <a:solidFill>
                  <a:srgbClr val="00B0F0"/>
                </a:solidFill>
                <a:highlight>
                  <a:srgbClr val="0000FF"/>
                </a:highlight>
              </a:rPr>
              <a:t>◊</a:t>
            </a:r>
          </a:p>
        </p:txBody>
      </p:sp>
    </p:spTree>
    <p:extLst>
      <p:ext uri="{BB962C8B-B14F-4D97-AF65-F5344CB8AC3E}">
        <p14:creationId xmlns:p14="http://schemas.microsoft.com/office/powerpoint/2010/main" val="1087527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59D10E-9031-4F70-8246-55A5BB21411C}"/>
              </a:ext>
            </a:extLst>
          </p:cNvPr>
          <p:cNvSpPr>
            <a:spLocks noGrp="1"/>
          </p:cNvSpPr>
          <p:nvPr>
            <p:ph type="title"/>
          </p:nvPr>
        </p:nvSpPr>
        <p:spPr/>
        <p:txBody>
          <a:bodyPr/>
          <a:lstStyle/>
          <a:p>
            <a:r>
              <a:rPr lang="en-US" dirty="0"/>
              <a:t>SUMMER BY THE SEA COLORING BOOK – PICTURE 1</a:t>
            </a:r>
          </a:p>
        </p:txBody>
      </p:sp>
      <p:pic>
        <p:nvPicPr>
          <p:cNvPr id="7" name="Picture Placeholder 6" descr="Space Coloring Picture">
            <a:extLst>
              <a:ext uri="{FF2B5EF4-FFF2-40B4-BE49-F238E27FC236}">
                <a16:creationId xmlns:a16="http://schemas.microsoft.com/office/drawing/2014/main" id="{97492BA9-5BE3-45B0-A26F-7A6E1219E0FB}"/>
              </a:ext>
            </a:extLst>
          </p:cNvPr>
          <p:cNvPicPr>
            <a:picLocks noGrp="1" noChangeAspect="1"/>
          </p:cNvPicPr>
          <p:nvPr>
            <p:ph type="pic" sz="quarter" idx="13"/>
          </p:nvPr>
        </p:nvPicPr>
        <p:blipFill>
          <a:blip r:embed="rId3"/>
          <a:srcRect t="5" b="5"/>
          <a:stretch>
            <a:fillRect/>
          </a:stretch>
        </p:blipFill>
        <p:spPr>
          <a:xfrm>
            <a:off x="155449" y="2354"/>
            <a:ext cx="3048000" cy="2355273"/>
          </a:xfrm>
        </p:spPr>
      </p:pic>
      <p:sp>
        <p:nvSpPr>
          <p:cNvPr id="3" name="Date Placeholder 2">
            <a:extLst>
              <a:ext uri="{FF2B5EF4-FFF2-40B4-BE49-F238E27FC236}">
                <a16:creationId xmlns:a16="http://schemas.microsoft.com/office/drawing/2014/main" id="{E660D9D2-EE05-D0A2-BEAC-965806EF461D}"/>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9669E203-9F9C-1498-3E6F-72AAC36ACB98}"/>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0DB27B1A-F0EA-4A38-6DD8-2484D0502BE5}"/>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4</a:t>
            </a:fld>
            <a:endParaRPr lang="en-US" dirty="0"/>
          </a:p>
        </p:txBody>
      </p:sp>
      <p:pic>
        <p:nvPicPr>
          <p:cNvPr id="9" name="Picture Placeholder 6" descr="Space Coloring Picture">
            <a:extLst>
              <a:ext uri="{FF2B5EF4-FFF2-40B4-BE49-F238E27FC236}">
                <a16:creationId xmlns:a16="http://schemas.microsoft.com/office/drawing/2014/main" id="{062A9529-CB51-DAF7-CCA9-0851F00B4169}"/>
              </a:ext>
            </a:extLst>
          </p:cNvPr>
          <p:cNvPicPr>
            <a:picLocks noChangeAspect="1"/>
          </p:cNvPicPr>
          <p:nvPr/>
        </p:nvPicPr>
        <p:blipFill rotWithShape="1">
          <a:blip r:embed="rId3"/>
          <a:srcRect t="5" r="64507" b="44986"/>
          <a:stretch/>
        </p:blipFill>
        <p:spPr>
          <a:xfrm>
            <a:off x="1158331" y="803727"/>
            <a:ext cx="788830" cy="944814"/>
          </a:xfrm>
          <a:prstGeom prst="rect">
            <a:avLst/>
          </a:prstGeom>
        </p:spPr>
      </p:pic>
      <p:pic>
        <p:nvPicPr>
          <p:cNvPr id="10" name="Picture Placeholder 6" descr="Space Coloring Picture">
            <a:extLst>
              <a:ext uri="{FF2B5EF4-FFF2-40B4-BE49-F238E27FC236}">
                <a16:creationId xmlns:a16="http://schemas.microsoft.com/office/drawing/2014/main" id="{2D40C312-3902-08A7-E51A-BED4FCDBEE5A}"/>
              </a:ext>
            </a:extLst>
          </p:cNvPr>
          <p:cNvPicPr>
            <a:picLocks noChangeAspect="1"/>
          </p:cNvPicPr>
          <p:nvPr/>
        </p:nvPicPr>
        <p:blipFill rotWithShape="1">
          <a:blip r:embed="rId3"/>
          <a:srcRect l="65798" t="6256" b="50224"/>
          <a:stretch/>
        </p:blipFill>
        <p:spPr>
          <a:xfrm>
            <a:off x="184358" y="1304321"/>
            <a:ext cx="1042492" cy="1025119"/>
          </a:xfrm>
          <a:prstGeom prst="rect">
            <a:avLst/>
          </a:prstGeom>
        </p:spPr>
      </p:pic>
      <p:pic>
        <p:nvPicPr>
          <p:cNvPr id="11" name="Picture Placeholder 6" descr="Space Coloring Picture">
            <a:extLst>
              <a:ext uri="{FF2B5EF4-FFF2-40B4-BE49-F238E27FC236}">
                <a16:creationId xmlns:a16="http://schemas.microsoft.com/office/drawing/2014/main" id="{7BA89C43-BB0C-72F8-B43C-4CDF31A8BE19}"/>
              </a:ext>
            </a:extLst>
          </p:cNvPr>
          <p:cNvPicPr>
            <a:picLocks noChangeAspect="1"/>
          </p:cNvPicPr>
          <p:nvPr/>
        </p:nvPicPr>
        <p:blipFill rotWithShape="1">
          <a:blip r:embed="rId3"/>
          <a:srcRect t="81895" r="65466" b="5"/>
          <a:stretch/>
        </p:blipFill>
        <p:spPr>
          <a:xfrm>
            <a:off x="1835951" y="912833"/>
            <a:ext cx="1052593" cy="426348"/>
          </a:xfrm>
          <a:prstGeom prst="rect">
            <a:avLst/>
          </a:prstGeom>
        </p:spPr>
      </p:pic>
      <p:pic>
        <p:nvPicPr>
          <p:cNvPr id="17" name="Graphic 16" descr="Daily calendar with solid fill">
            <a:extLst>
              <a:ext uri="{FF2B5EF4-FFF2-40B4-BE49-F238E27FC236}">
                <a16:creationId xmlns:a16="http://schemas.microsoft.com/office/drawing/2014/main" id="{B4317818-0078-1F9B-1866-C966C6D247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90791" y="237882"/>
            <a:ext cx="942109" cy="942109"/>
          </a:xfrm>
          <a:prstGeom prst="rect">
            <a:avLst/>
          </a:prstGeom>
        </p:spPr>
      </p:pic>
      <p:sp>
        <p:nvSpPr>
          <p:cNvPr id="32" name="TextBox 31">
            <a:extLst>
              <a:ext uri="{FF2B5EF4-FFF2-40B4-BE49-F238E27FC236}">
                <a16:creationId xmlns:a16="http://schemas.microsoft.com/office/drawing/2014/main" id="{5414194D-A851-76F6-1E32-4E06258D5268}"/>
              </a:ext>
            </a:extLst>
          </p:cNvPr>
          <p:cNvSpPr txBox="1"/>
          <p:nvPr/>
        </p:nvSpPr>
        <p:spPr>
          <a:xfrm>
            <a:off x="748275" y="2506531"/>
            <a:ext cx="8902455" cy="617889"/>
          </a:xfrm>
          <a:prstGeom prst="rect">
            <a:avLst/>
          </a:prstGeom>
          <a:noFill/>
        </p:spPr>
        <p:txBody>
          <a:bodyPr wrap="square" rtlCol="0">
            <a:spAutoFit/>
          </a:bodyPr>
          <a:lstStyle/>
          <a:p>
            <a:pPr algn="ctr"/>
            <a:r>
              <a:rPr lang="en-US" sz="3297" dirty="0">
                <a:solidFill>
                  <a:schemeClr val="accent6">
                    <a:lumMod val="75000"/>
                  </a:schemeClr>
                </a:solidFill>
              </a:rPr>
              <a:t>Number of manifests in e-Manifest System</a:t>
            </a:r>
          </a:p>
        </p:txBody>
      </p:sp>
      <p:sp>
        <p:nvSpPr>
          <p:cNvPr id="8" name="Title 1">
            <a:extLst>
              <a:ext uri="{FF2B5EF4-FFF2-40B4-BE49-F238E27FC236}">
                <a16:creationId xmlns:a16="http://schemas.microsoft.com/office/drawing/2014/main" id="{134FE35D-4D68-EF30-0FF3-94C0932CA1FE}"/>
              </a:ext>
            </a:extLst>
          </p:cNvPr>
          <p:cNvSpPr txBox="1">
            <a:spLocks/>
          </p:cNvSpPr>
          <p:nvPr/>
        </p:nvSpPr>
        <p:spPr>
          <a:xfrm>
            <a:off x="5432899" y="298242"/>
            <a:ext cx="3771969" cy="881749"/>
          </a:xfrm>
          <a:prstGeom prst="rect">
            <a:avLst/>
          </a:prstGeom>
        </p:spPr>
        <p:txBody>
          <a:bodyPr vert="horz" lIns="94211" tIns="47105" rIns="94211" bIns="47105" rtlCol="0" anchor="t">
            <a:no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Happenings</a:t>
            </a:r>
          </a:p>
        </p:txBody>
      </p:sp>
      <p:sp>
        <p:nvSpPr>
          <p:cNvPr id="6" name="Rectangle 5">
            <a:extLst>
              <a:ext uri="{FF2B5EF4-FFF2-40B4-BE49-F238E27FC236}">
                <a16:creationId xmlns:a16="http://schemas.microsoft.com/office/drawing/2014/main" id="{49F1FAEB-F087-A208-6D65-6D7D0D992FE4}"/>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graphicFrame>
        <p:nvGraphicFramePr>
          <p:cNvPr id="13" name="Table 12">
            <a:extLst>
              <a:ext uri="{FF2B5EF4-FFF2-40B4-BE49-F238E27FC236}">
                <a16:creationId xmlns:a16="http://schemas.microsoft.com/office/drawing/2014/main" id="{748E3316-5D4B-7003-D1C6-D562295D5E2D}"/>
              </a:ext>
            </a:extLst>
          </p:cNvPr>
          <p:cNvGraphicFramePr>
            <a:graphicFrameLocks noGrp="1"/>
          </p:cNvGraphicFramePr>
          <p:nvPr>
            <p:extLst>
              <p:ext uri="{D42A27DB-BD31-4B8C-83A1-F6EECF244321}">
                <p14:modId xmlns:p14="http://schemas.microsoft.com/office/powerpoint/2010/main" val="984037004"/>
              </p:ext>
            </p:extLst>
          </p:nvPr>
        </p:nvGraphicFramePr>
        <p:xfrm>
          <a:off x="592391" y="2989779"/>
          <a:ext cx="9082332" cy="3578652"/>
        </p:xfrm>
        <a:graphic>
          <a:graphicData uri="http://schemas.openxmlformats.org/drawingml/2006/table">
            <a:tbl>
              <a:tblPr firstRow="1" bandRow="1">
                <a:tableStyleId>{93296810-A885-4BE3-A3E7-6D5BEEA58F35}</a:tableStyleId>
              </a:tblPr>
              <a:tblGrid>
                <a:gridCol w="1442471">
                  <a:extLst>
                    <a:ext uri="{9D8B030D-6E8A-4147-A177-3AD203B41FA5}">
                      <a16:colId xmlns:a16="http://schemas.microsoft.com/office/drawing/2014/main" val="2670225175"/>
                    </a:ext>
                  </a:extLst>
                </a:gridCol>
                <a:gridCol w="1152481">
                  <a:extLst>
                    <a:ext uri="{9D8B030D-6E8A-4147-A177-3AD203B41FA5}">
                      <a16:colId xmlns:a16="http://schemas.microsoft.com/office/drawing/2014/main" val="45426977"/>
                    </a:ext>
                  </a:extLst>
                </a:gridCol>
                <a:gridCol w="1297476">
                  <a:extLst>
                    <a:ext uri="{9D8B030D-6E8A-4147-A177-3AD203B41FA5}">
                      <a16:colId xmlns:a16="http://schemas.microsoft.com/office/drawing/2014/main" val="2347966421"/>
                    </a:ext>
                  </a:extLst>
                </a:gridCol>
                <a:gridCol w="1297476">
                  <a:extLst>
                    <a:ext uri="{9D8B030D-6E8A-4147-A177-3AD203B41FA5}">
                      <a16:colId xmlns:a16="http://schemas.microsoft.com/office/drawing/2014/main" val="3021308879"/>
                    </a:ext>
                  </a:extLst>
                </a:gridCol>
                <a:gridCol w="1297476">
                  <a:extLst>
                    <a:ext uri="{9D8B030D-6E8A-4147-A177-3AD203B41FA5}">
                      <a16:colId xmlns:a16="http://schemas.microsoft.com/office/drawing/2014/main" val="1635276343"/>
                    </a:ext>
                  </a:extLst>
                </a:gridCol>
                <a:gridCol w="1297476">
                  <a:extLst>
                    <a:ext uri="{9D8B030D-6E8A-4147-A177-3AD203B41FA5}">
                      <a16:colId xmlns:a16="http://schemas.microsoft.com/office/drawing/2014/main" val="457817280"/>
                    </a:ext>
                  </a:extLst>
                </a:gridCol>
                <a:gridCol w="1297476">
                  <a:extLst>
                    <a:ext uri="{9D8B030D-6E8A-4147-A177-3AD203B41FA5}">
                      <a16:colId xmlns:a16="http://schemas.microsoft.com/office/drawing/2014/main" val="1067714509"/>
                    </a:ext>
                  </a:extLst>
                </a:gridCol>
              </a:tblGrid>
              <a:tr h="596442">
                <a:tc>
                  <a:txBody>
                    <a:bodyPr/>
                    <a:lstStyle/>
                    <a:p>
                      <a:pPr algn="l" fontAlgn="t"/>
                      <a:r>
                        <a:rPr lang="en-US" sz="1900" u="none" strike="noStrike" dirty="0">
                          <a:effectLst/>
                        </a:rPr>
                        <a:t> </a:t>
                      </a:r>
                      <a:endParaRPr lang="en-US" sz="1900" b="0" i="0" u="none" strike="noStrike" dirty="0">
                        <a:solidFill>
                          <a:srgbClr val="000000"/>
                        </a:solidFill>
                        <a:effectLst/>
                        <a:latin typeface="Arial" panose="020B0604020202020204" pitchFamily="34" charset="0"/>
                      </a:endParaRPr>
                    </a:p>
                  </a:txBody>
                  <a:tcPr marL="5948" marR="5948" marT="5948" marB="0"/>
                </a:tc>
                <a:tc>
                  <a:txBody>
                    <a:bodyPr/>
                    <a:lstStyle/>
                    <a:p>
                      <a:pPr algn="ctr" rtl="0" fontAlgn="ctr"/>
                      <a:r>
                        <a:rPr lang="en-US" sz="1900" u="none" strike="noStrike" dirty="0">
                          <a:effectLst/>
                        </a:rPr>
                        <a:t>2018</a:t>
                      </a:r>
                      <a:endParaRPr lang="en-US" sz="1900" b="1" i="0" u="none" strike="noStrike" dirty="0">
                        <a:solidFill>
                          <a:srgbClr val="FFFFFF"/>
                        </a:solidFill>
                        <a:effectLst/>
                        <a:latin typeface="Source Sans Pro" panose="020B0503030403020204" pitchFamily="34" charset="0"/>
                      </a:endParaRPr>
                    </a:p>
                  </a:txBody>
                  <a:tcPr marL="5948" marR="5948" marT="5948" marB="0" anchor="ctr"/>
                </a:tc>
                <a:tc>
                  <a:txBody>
                    <a:bodyPr/>
                    <a:lstStyle/>
                    <a:p>
                      <a:pPr algn="ctr"/>
                      <a:r>
                        <a:rPr lang="en-US" sz="1600" u="none" strike="noStrike" dirty="0">
                          <a:effectLst/>
                        </a:rPr>
                        <a:t>2019</a:t>
                      </a:r>
                      <a:endParaRPr lang="en-US" dirty="0"/>
                    </a:p>
                  </a:txBody>
                  <a:tcPr marL="5948" marR="5948" marT="5948" marB="0" anchor="ctr"/>
                </a:tc>
                <a:tc>
                  <a:txBody>
                    <a:bodyPr/>
                    <a:lstStyle/>
                    <a:p>
                      <a:pPr algn="ctr"/>
                      <a:r>
                        <a:rPr lang="en-US" sz="1600" u="none" strike="noStrike" dirty="0">
                          <a:effectLst/>
                        </a:rPr>
                        <a:t>2020</a:t>
                      </a:r>
                      <a:endParaRPr lang="en-US" dirty="0"/>
                    </a:p>
                  </a:txBody>
                  <a:tcPr marL="5948" marR="5948" marT="5948" marB="0" anchor="ctr"/>
                </a:tc>
                <a:tc>
                  <a:txBody>
                    <a:bodyPr/>
                    <a:lstStyle/>
                    <a:p>
                      <a:pPr algn="ctr" rtl="0" fontAlgn="ctr"/>
                      <a:r>
                        <a:rPr lang="en-US" sz="1900" u="none" strike="noStrike" dirty="0">
                          <a:effectLst/>
                        </a:rPr>
                        <a:t>2021</a:t>
                      </a:r>
                      <a:endParaRPr lang="en-US" sz="1900" b="1" i="0" u="none" strike="noStrike" dirty="0">
                        <a:solidFill>
                          <a:srgbClr val="FFFFFF"/>
                        </a:solidFill>
                        <a:effectLst/>
                        <a:latin typeface="Source Sans Pro" panose="020B0503030403020204" pitchFamily="34" charset="0"/>
                      </a:endParaRPr>
                    </a:p>
                  </a:txBody>
                  <a:tcPr marL="5948" marR="5948" marT="5948" marB="0" anchor="ctr"/>
                </a:tc>
                <a:tc>
                  <a:txBody>
                    <a:bodyPr/>
                    <a:lstStyle/>
                    <a:p>
                      <a:pPr algn="ctr" rtl="0" fontAlgn="ctr"/>
                      <a:r>
                        <a:rPr lang="en-US" sz="1900" u="none" strike="noStrike" dirty="0">
                          <a:effectLst/>
                        </a:rPr>
                        <a:t>2022</a:t>
                      </a:r>
                      <a:endParaRPr lang="en-US" sz="1900" b="1" i="0" u="none" strike="noStrike" dirty="0">
                        <a:solidFill>
                          <a:srgbClr val="FFFFFF"/>
                        </a:solidFill>
                        <a:effectLst/>
                        <a:latin typeface="Source Sans Pro" panose="020B0503030403020204" pitchFamily="34" charset="0"/>
                      </a:endParaRPr>
                    </a:p>
                  </a:txBody>
                  <a:tcPr marL="5948" marR="5948" marT="5948" marB="0" anchor="ctr"/>
                </a:tc>
                <a:tc>
                  <a:txBody>
                    <a:bodyPr/>
                    <a:lstStyle/>
                    <a:p>
                      <a:pPr algn="ctr" rtl="0" fontAlgn="ctr"/>
                      <a:r>
                        <a:rPr lang="en-US" sz="1900" u="none" strike="noStrike" dirty="0">
                          <a:effectLst/>
                        </a:rPr>
                        <a:t>All-time</a:t>
                      </a:r>
                      <a:endParaRPr lang="en-US" sz="1900" b="1" i="0" u="none" strike="noStrike" dirty="0">
                        <a:solidFill>
                          <a:srgbClr val="FFFFFF"/>
                        </a:solidFill>
                        <a:effectLst/>
                        <a:latin typeface="Source Sans Pro" panose="020B0503030403020204" pitchFamily="34" charset="0"/>
                      </a:endParaRPr>
                    </a:p>
                  </a:txBody>
                  <a:tcPr marL="5948" marR="5948" marT="5948" marB="0" anchor="ctr"/>
                </a:tc>
                <a:extLst>
                  <a:ext uri="{0D108BD9-81ED-4DB2-BD59-A6C34878D82A}">
                    <a16:rowId xmlns:a16="http://schemas.microsoft.com/office/drawing/2014/main" val="3326831493"/>
                  </a:ext>
                </a:extLst>
              </a:tr>
              <a:tr h="596442">
                <a:tc>
                  <a:txBody>
                    <a:bodyPr/>
                    <a:lstStyle/>
                    <a:p>
                      <a:pPr algn="ctr" rtl="0" fontAlgn="ctr"/>
                      <a:r>
                        <a:rPr lang="en-US" sz="1900" b="1" u="none" strike="noStrike" dirty="0">
                          <a:solidFill>
                            <a:schemeClr val="tx1"/>
                          </a:solidFill>
                          <a:effectLst/>
                        </a:rPr>
                        <a:t>Electronic</a:t>
                      </a:r>
                      <a:endParaRPr lang="en-US" sz="1900" b="1" i="0" u="none" strike="noStrike" dirty="0">
                        <a:solidFill>
                          <a:schemeClr val="tx1"/>
                        </a:solidFill>
                        <a:effectLst/>
                        <a:latin typeface="Source Sans Pro" panose="020B0503030403020204" pitchFamily="34" charset="0"/>
                      </a:endParaRPr>
                    </a:p>
                  </a:txBody>
                  <a:tcPr marL="5948" marR="5948" marT="5948" marB="0" anchor="ctr"/>
                </a:tc>
                <a:tc>
                  <a:txBody>
                    <a:bodyPr/>
                    <a:lstStyle/>
                    <a:p>
                      <a:pPr algn="r" rtl="0" fontAlgn="ctr"/>
                      <a:r>
                        <a:rPr lang="en-US" sz="1900" u="none" strike="noStrike" dirty="0">
                          <a:solidFill>
                            <a:schemeClr val="tx1"/>
                          </a:solidFill>
                          <a:effectLst/>
                        </a:rPr>
                        <a:t>1,992</a:t>
                      </a:r>
                      <a:endParaRPr lang="en-US" sz="1900" b="0" i="0" u="none" strike="noStrike" dirty="0">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solidFill>
                            <a:schemeClr val="tx1"/>
                          </a:solidFill>
                          <a:effectLst/>
                        </a:rPr>
                        <a:t>5,496</a:t>
                      </a:r>
                      <a:endParaRPr lang="en-US" sz="1900" b="0" i="0" u="none" strike="noStrike">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dirty="0">
                          <a:solidFill>
                            <a:schemeClr val="tx1"/>
                          </a:solidFill>
                          <a:effectLst/>
                        </a:rPr>
                        <a:t>5,841</a:t>
                      </a:r>
                      <a:endParaRPr lang="en-US" sz="1900" b="0" i="0" u="none" strike="noStrike" dirty="0">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solidFill>
                            <a:schemeClr val="tx1"/>
                          </a:solidFill>
                          <a:effectLst/>
                        </a:rPr>
                        <a:t>7,287</a:t>
                      </a:r>
                      <a:endParaRPr lang="en-US" sz="1900" b="0" i="0" u="none" strike="noStrike">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solidFill>
                            <a:schemeClr val="tx1"/>
                          </a:solidFill>
                          <a:effectLst/>
                        </a:rPr>
                        <a:t>7,133</a:t>
                      </a:r>
                      <a:endParaRPr lang="en-US" sz="1900" b="0" i="0" u="none" strike="noStrike">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solidFill>
                            <a:schemeClr val="tx1"/>
                          </a:solidFill>
                          <a:effectLst/>
                        </a:rPr>
                        <a:t>28,163</a:t>
                      </a:r>
                      <a:endParaRPr lang="en-US" sz="1900" b="0" i="0" u="none" strike="noStrike">
                        <a:solidFill>
                          <a:schemeClr val="tx1"/>
                        </a:solidFill>
                        <a:effectLst/>
                        <a:latin typeface="Source Sans Pro" panose="020B0503030403020204" pitchFamily="34" charset="0"/>
                      </a:endParaRPr>
                    </a:p>
                  </a:txBody>
                  <a:tcPr marL="5948" marR="53531" marT="5948" marB="0" anchor="ctr"/>
                </a:tc>
                <a:extLst>
                  <a:ext uri="{0D108BD9-81ED-4DB2-BD59-A6C34878D82A}">
                    <a16:rowId xmlns:a16="http://schemas.microsoft.com/office/drawing/2014/main" val="3354889908"/>
                  </a:ext>
                </a:extLst>
              </a:tr>
              <a:tr h="596442">
                <a:tc>
                  <a:txBody>
                    <a:bodyPr/>
                    <a:lstStyle/>
                    <a:p>
                      <a:pPr algn="ctr" fontAlgn="t"/>
                      <a:r>
                        <a:rPr lang="en-US" sz="1900" b="1" i="0" u="none" strike="noStrike" dirty="0" err="1">
                          <a:solidFill>
                            <a:schemeClr val="tx1"/>
                          </a:solidFill>
                          <a:effectLst/>
                          <a:latin typeface="Arial" panose="020B0604020202020204" pitchFamily="34" charset="0"/>
                        </a:rPr>
                        <a:t>Data+Image</a:t>
                      </a:r>
                      <a:endParaRPr lang="en-US" sz="1900" b="1" i="0" u="none" strike="noStrike" dirty="0">
                        <a:solidFill>
                          <a:schemeClr val="tx1"/>
                        </a:solidFill>
                        <a:effectLst/>
                        <a:latin typeface="Arial" panose="020B0604020202020204" pitchFamily="34" charset="0"/>
                      </a:endParaRPr>
                    </a:p>
                  </a:txBody>
                  <a:tcPr marL="5948" marR="5948" marT="5948" marB="0" anchor="ctr"/>
                </a:tc>
                <a:tc>
                  <a:txBody>
                    <a:bodyPr/>
                    <a:lstStyle/>
                    <a:p>
                      <a:pPr algn="r" rtl="0" fontAlgn="ctr"/>
                      <a:r>
                        <a:rPr lang="en-US" sz="1900" u="none" strike="noStrike" dirty="0">
                          <a:solidFill>
                            <a:schemeClr val="tx1"/>
                          </a:solidFill>
                          <a:effectLst/>
                        </a:rPr>
                        <a:t>587,223</a:t>
                      </a:r>
                      <a:endParaRPr lang="en-US" sz="1900" b="0" i="0" u="none" strike="noStrike" dirty="0">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dirty="0">
                          <a:solidFill>
                            <a:schemeClr val="tx1"/>
                          </a:solidFill>
                          <a:effectLst/>
                        </a:rPr>
                        <a:t>1,575,027</a:t>
                      </a:r>
                      <a:endParaRPr lang="en-US" sz="1900" b="0" i="0" u="none" strike="noStrike" dirty="0">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dirty="0">
                          <a:solidFill>
                            <a:schemeClr val="tx1"/>
                          </a:solidFill>
                          <a:effectLst/>
                        </a:rPr>
                        <a:t>1,491,829</a:t>
                      </a:r>
                      <a:endParaRPr lang="en-US" sz="1900" b="0" i="0" u="none" strike="noStrike" dirty="0">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solidFill>
                            <a:schemeClr val="tx1"/>
                          </a:solidFill>
                          <a:effectLst/>
                        </a:rPr>
                        <a:t>1,477,645</a:t>
                      </a:r>
                      <a:endParaRPr lang="en-US" sz="1900" b="0" i="0" u="none" strike="noStrike">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solidFill>
                            <a:schemeClr val="tx1"/>
                          </a:solidFill>
                          <a:effectLst/>
                        </a:rPr>
                        <a:t>1,509,204</a:t>
                      </a:r>
                      <a:endParaRPr lang="en-US" sz="1900" b="0" i="0" u="none" strike="noStrike">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solidFill>
                            <a:schemeClr val="tx1"/>
                          </a:solidFill>
                          <a:effectLst/>
                        </a:rPr>
                        <a:t>6,735,350</a:t>
                      </a:r>
                      <a:endParaRPr lang="en-US" sz="1900" b="0" i="0" u="none" strike="noStrike">
                        <a:solidFill>
                          <a:schemeClr val="tx1"/>
                        </a:solidFill>
                        <a:effectLst/>
                        <a:latin typeface="Source Sans Pro" panose="020B0503030403020204" pitchFamily="34" charset="0"/>
                      </a:endParaRPr>
                    </a:p>
                  </a:txBody>
                  <a:tcPr marL="5948" marR="53531" marT="5948" marB="0" anchor="ctr"/>
                </a:tc>
                <a:extLst>
                  <a:ext uri="{0D108BD9-81ED-4DB2-BD59-A6C34878D82A}">
                    <a16:rowId xmlns:a16="http://schemas.microsoft.com/office/drawing/2014/main" val="3065791978"/>
                  </a:ext>
                </a:extLst>
              </a:tr>
              <a:tr h="596442">
                <a:tc>
                  <a:txBody>
                    <a:bodyPr/>
                    <a:lstStyle/>
                    <a:p>
                      <a:pPr algn="ctr" fontAlgn="t"/>
                      <a:r>
                        <a:rPr lang="en-US" sz="1900" b="1" u="none" strike="noStrike" dirty="0">
                          <a:solidFill>
                            <a:schemeClr val="tx1"/>
                          </a:solidFill>
                          <a:effectLst/>
                        </a:rPr>
                        <a:t> Image Only</a:t>
                      </a:r>
                      <a:endParaRPr lang="en-US" sz="1900" b="1" i="0" u="none" strike="noStrike" dirty="0">
                        <a:solidFill>
                          <a:schemeClr val="tx1"/>
                        </a:solidFill>
                        <a:effectLst/>
                        <a:latin typeface="Arial" panose="020B0604020202020204" pitchFamily="34" charset="0"/>
                      </a:endParaRPr>
                    </a:p>
                  </a:txBody>
                  <a:tcPr marL="5948" marR="5948" marT="5948" marB="0" anchor="ctr"/>
                </a:tc>
                <a:tc>
                  <a:txBody>
                    <a:bodyPr/>
                    <a:lstStyle/>
                    <a:p>
                      <a:pPr algn="r" rtl="0" fontAlgn="ctr"/>
                      <a:r>
                        <a:rPr lang="en-US" sz="1900" u="none" strike="noStrike" dirty="0">
                          <a:solidFill>
                            <a:schemeClr val="tx1"/>
                          </a:solidFill>
                          <a:effectLst/>
                        </a:rPr>
                        <a:t>161,371</a:t>
                      </a:r>
                      <a:endParaRPr lang="en-US" sz="1900" b="0" i="0" u="none" strike="noStrike" dirty="0">
                        <a:solidFill>
                          <a:schemeClr val="tx1"/>
                        </a:solidFill>
                        <a:effectLst/>
                        <a:latin typeface="Source Sans Pro" panose="020B0503030403020204" pitchFamily="34" charset="0"/>
                      </a:endParaRPr>
                    </a:p>
                  </a:txBody>
                  <a:tcPr marL="5948" marR="53531" marT="5948" marB="0" anchor="ctr"/>
                </a:tc>
                <a:tc>
                  <a:txBody>
                    <a:bodyPr/>
                    <a:lstStyle/>
                    <a:p>
                      <a:pPr algn="ctr" rtl="0" fontAlgn="ctr"/>
                      <a:r>
                        <a:rPr lang="en-US" sz="1900" b="0" i="0" u="none" strike="noStrike" dirty="0">
                          <a:solidFill>
                            <a:schemeClr val="tx1"/>
                          </a:solidFill>
                          <a:effectLst/>
                          <a:latin typeface="Source Sans Pro" panose="020B0503030403020204" pitchFamily="34" charset="0"/>
                        </a:rPr>
                        <a:t>291,253</a:t>
                      </a:r>
                    </a:p>
                  </a:txBody>
                  <a:tcPr marL="5948" marR="5948" marT="5948" marB="0" anchor="ctr"/>
                </a:tc>
                <a:tc>
                  <a:txBody>
                    <a:bodyPr/>
                    <a:lstStyle/>
                    <a:p>
                      <a:pPr algn="ctr" rtl="0" fontAlgn="ctr"/>
                      <a:r>
                        <a:rPr lang="en-US" sz="1900" b="0" i="0" u="none" strike="noStrike" dirty="0">
                          <a:solidFill>
                            <a:schemeClr val="tx1"/>
                          </a:solidFill>
                          <a:effectLst/>
                          <a:latin typeface="Source Sans Pro" panose="020B0503030403020204" pitchFamily="34" charset="0"/>
                        </a:rPr>
                        <a:t>219,334</a:t>
                      </a:r>
                    </a:p>
                  </a:txBody>
                  <a:tcPr marL="5948" marR="5948" marT="5948" marB="0" anchor="ctr"/>
                </a:tc>
                <a:tc>
                  <a:txBody>
                    <a:bodyPr/>
                    <a:lstStyle/>
                    <a:p>
                      <a:pPr algn="r" rtl="0" fontAlgn="ctr"/>
                      <a:r>
                        <a:rPr lang="en-US" sz="1900" u="none" strike="noStrike">
                          <a:solidFill>
                            <a:schemeClr val="tx1"/>
                          </a:solidFill>
                          <a:effectLst/>
                        </a:rPr>
                        <a:t>205,018</a:t>
                      </a:r>
                      <a:endParaRPr lang="en-US" sz="1900" b="0" i="0" u="none" strike="noStrike">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solidFill>
                            <a:schemeClr val="tx1"/>
                          </a:solidFill>
                          <a:effectLst/>
                        </a:rPr>
                        <a:t>219,433</a:t>
                      </a:r>
                      <a:endParaRPr lang="en-US" sz="1900" b="0" i="0" u="none" strike="noStrike">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a:solidFill>
                            <a:schemeClr val="tx1"/>
                          </a:solidFill>
                          <a:effectLst/>
                        </a:rPr>
                        <a:t>1,109,012</a:t>
                      </a:r>
                      <a:endParaRPr lang="en-US" sz="1900" b="0" i="0" u="none" strike="noStrike">
                        <a:solidFill>
                          <a:schemeClr val="tx1"/>
                        </a:solidFill>
                        <a:effectLst/>
                        <a:latin typeface="Source Sans Pro" panose="020B0503030403020204" pitchFamily="34" charset="0"/>
                      </a:endParaRPr>
                    </a:p>
                  </a:txBody>
                  <a:tcPr marL="5948" marR="53531" marT="5948" marB="0" anchor="ctr"/>
                </a:tc>
                <a:extLst>
                  <a:ext uri="{0D108BD9-81ED-4DB2-BD59-A6C34878D82A}">
                    <a16:rowId xmlns:a16="http://schemas.microsoft.com/office/drawing/2014/main" val="2313293458"/>
                  </a:ext>
                </a:extLst>
              </a:tr>
              <a:tr h="596442">
                <a:tc>
                  <a:txBody>
                    <a:bodyPr/>
                    <a:lstStyle/>
                    <a:p>
                      <a:pPr algn="ctr" fontAlgn="t"/>
                      <a:r>
                        <a:rPr lang="en-US" sz="1900" b="1" i="0" u="none" strike="noStrike" dirty="0">
                          <a:solidFill>
                            <a:schemeClr val="tx1"/>
                          </a:solidFill>
                          <a:effectLst/>
                          <a:latin typeface="Arial" panose="020B0604020202020204" pitchFamily="34" charset="0"/>
                        </a:rPr>
                        <a:t>Paper</a:t>
                      </a:r>
                    </a:p>
                  </a:txBody>
                  <a:tcPr marL="5948" marR="5948" marT="5948" marB="0" anchor="ctr"/>
                </a:tc>
                <a:tc>
                  <a:txBody>
                    <a:bodyPr/>
                    <a:lstStyle/>
                    <a:p>
                      <a:pPr algn="r" rtl="0" fontAlgn="ctr"/>
                      <a:r>
                        <a:rPr lang="en-US" sz="1900" u="none" strike="noStrike" dirty="0">
                          <a:solidFill>
                            <a:schemeClr val="tx1"/>
                          </a:solidFill>
                          <a:effectLst/>
                        </a:rPr>
                        <a:t>617</a:t>
                      </a:r>
                      <a:endParaRPr lang="en-US" sz="1900" b="0" i="0" u="none" strike="noStrike" dirty="0">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dirty="0">
                          <a:solidFill>
                            <a:schemeClr val="tx1"/>
                          </a:solidFill>
                          <a:effectLst/>
                        </a:rPr>
                        <a:t>144,008</a:t>
                      </a:r>
                      <a:endParaRPr lang="en-US" sz="1900" b="0" i="0" u="none" strike="noStrike" dirty="0">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dirty="0">
                          <a:solidFill>
                            <a:schemeClr val="tx1"/>
                          </a:solidFill>
                          <a:effectLst/>
                        </a:rPr>
                        <a:t>64,475</a:t>
                      </a:r>
                      <a:endParaRPr lang="en-US" sz="1900" b="0" i="0" u="none" strike="noStrike" dirty="0">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dirty="0">
                          <a:solidFill>
                            <a:schemeClr val="tx1"/>
                          </a:solidFill>
                          <a:effectLst/>
                        </a:rPr>
                        <a:t>17,987</a:t>
                      </a:r>
                      <a:endParaRPr lang="en-US" sz="1900" b="0" i="0" u="none" strike="noStrike" dirty="0">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dirty="0">
                          <a:solidFill>
                            <a:schemeClr val="tx1"/>
                          </a:solidFill>
                          <a:effectLst/>
                        </a:rPr>
                        <a:t>490</a:t>
                      </a:r>
                      <a:endParaRPr lang="en-US" sz="1900" b="0" i="0" u="none" strike="noStrike" dirty="0">
                        <a:solidFill>
                          <a:schemeClr val="tx1"/>
                        </a:solidFill>
                        <a:effectLst/>
                        <a:latin typeface="Source Sans Pro" panose="020B0503030403020204" pitchFamily="34" charset="0"/>
                      </a:endParaRPr>
                    </a:p>
                  </a:txBody>
                  <a:tcPr marL="5948" marR="53531" marT="5948" marB="0" anchor="ctr"/>
                </a:tc>
                <a:tc>
                  <a:txBody>
                    <a:bodyPr/>
                    <a:lstStyle/>
                    <a:p>
                      <a:pPr algn="r" rtl="0" fontAlgn="ctr"/>
                      <a:r>
                        <a:rPr lang="en-US" sz="1900" u="none" strike="noStrike" dirty="0">
                          <a:solidFill>
                            <a:schemeClr val="tx1"/>
                          </a:solidFill>
                          <a:effectLst/>
                        </a:rPr>
                        <a:t>227,577</a:t>
                      </a:r>
                      <a:endParaRPr lang="en-US" sz="1900" b="0" i="0" u="none" strike="noStrike" dirty="0">
                        <a:solidFill>
                          <a:schemeClr val="tx1"/>
                        </a:solidFill>
                        <a:effectLst/>
                        <a:latin typeface="Source Sans Pro" panose="020B0503030403020204" pitchFamily="34" charset="0"/>
                      </a:endParaRPr>
                    </a:p>
                  </a:txBody>
                  <a:tcPr marL="5948" marR="53531" marT="5948" marB="0" anchor="ctr"/>
                </a:tc>
                <a:extLst>
                  <a:ext uri="{0D108BD9-81ED-4DB2-BD59-A6C34878D82A}">
                    <a16:rowId xmlns:a16="http://schemas.microsoft.com/office/drawing/2014/main" val="2224302202"/>
                  </a:ext>
                </a:extLst>
              </a:tr>
              <a:tr h="596442">
                <a:tc>
                  <a:txBody>
                    <a:bodyPr/>
                    <a:lstStyle/>
                    <a:p>
                      <a:pPr algn="ctr" fontAlgn="t"/>
                      <a:r>
                        <a:rPr lang="en-US" sz="1900" b="1" u="none" strike="noStrike" dirty="0">
                          <a:solidFill>
                            <a:schemeClr val="tx1"/>
                          </a:solidFill>
                          <a:effectLst/>
                        </a:rPr>
                        <a:t> TOTAL</a:t>
                      </a:r>
                      <a:endParaRPr lang="en-US" sz="1900" b="1" i="0" u="none" strike="noStrike" dirty="0">
                        <a:solidFill>
                          <a:schemeClr val="tx1"/>
                        </a:solidFill>
                        <a:effectLst/>
                        <a:latin typeface="Arial" panose="020B0604020202020204" pitchFamily="34" charset="0"/>
                      </a:endParaRPr>
                    </a:p>
                  </a:txBody>
                  <a:tcPr marL="5948" marR="5948" marT="5948" marB="0" anchor="ctr"/>
                </a:tc>
                <a:tc>
                  <a:txBody>
                    <a:bodyPr/>
                    <a:lstStyle/>
                    <a:p>
                      <a:pPr algn="r" fontAlgn="t"/>
                      <a:r>
                        <a:rPr lang="en-US" sz="1900" u="none" strike="noStrike" dirty="0">
                          <a:solidFill>
                            <a:schemeClr val="tx1"/>
                          </a:solidFill>
                          <a:effectLst/>
                        </a:rPr>
                        <a:t>751,203</a:t>
                      </a:r>
                      <a:endParaRPr lang="en-US" sz="1900" b="0" i="0" u="none" strike="noStrike" dirty="0">
                        <a:solidFill>
                          <a:schemeClr val="tx1"/>
                        </a:solidFill>
                        <a:effectLst/>
                        <a:latin typeface="Arial" panose="020B0604020202020204" pitchFamily="34" charset="0"/>
                      </a:endParaRPr>
                    </a:p>
                  </a:txBody>
                  <a:tcPr marL="5948" marR="53531" marT="5948" marB="0" anchor="ctr"/>
                </a:tc>
                <a:tc>
                  <a:txBody>
                    <a:bodyPr/>
                    <a:lstStyle/>
                    <a:p>
                      <a:pPr algn="r" fontAlgn="t"/>
                      <a:r>
                        <a:rPr lang="en-US" sz="1900" u="none" strike="noStrike">
                          <a:solidFill>
                            <a:schemeClr val="tx1"/>
                          </a:solidFill>
                          <a:effectLst/>
                        </a:rPr>
                        <a:t>2,015,784</a:t>
                      </a:r>
                      <a:endParaRPr lang="en-US" sz="1900" b="0" i="0" u="none" strike="noStrike">
                        <a:solidFill>
                          <a:schemeClr val="tx1"/>
                        </a:solidFill>
                        <a:effectLst/>
                        <a:latin typeface="Arial" panose="020B0604020202020204" pitchFamily="34" charset="0"/>
                      </a:endParaRPr>
                    </a:p>
                  </a:txBody>
                  <a:tcPr marL="5948" marR="53531" marT="5948" marB="0" anchor="ctr"/>
                </a:tc>
                <a:tc>
                  <a:txBody>
                    <a:bodyPr/>
                    <a:lstStyle/>
                    <a:p>
                      <a:pPr algn="r" fontAlgn="t"/>
                      <a:r>
                        <a:rPr lang="en-US" sz="1900" u="none" strike="noStrike" dirty="0">
                          <a:solidFill>
                            <a:schemeClr val="tx1"/>
                          </a:solidFill>
                          <a:effectLst/>
                        </a:rPr>
                        <a:t>1,781,479</a:t>
                      </a:r>
                      <a:endParaRPr lang="en-US" sz="1900" b="0" i="0" u="none" strike="noStrike" dirty="0">
                        <a:solidFill>
                          <a:schemeClr val="tx1"/>
                        </a:solidFill>
                        <a:effectLst/>
                        <a:latin typeface="Arial" panose="020B0604020202020204" pitchFamily="34" charset="0"/>
                      </a:endParaRPr>
                    </a:p>
                  </a:txBody>
                  <a:tcPr marL="5948" marR="53531" marT="5948" marB="0" anchor="ctr"/>
                </a:tc>
                <a:tc>
                  <a:txBody>
                    <a:bodyPr/>
                    <a:lstStyle/>
                    <a:p>
                      <a:pPr algn="r" fontAlgn="t"/>
                      <a:r>
                        <a:rPr lang="en-US" sz="1900" u="none" strike="noStrike" dirty="0">
                          <a:solidFill>
                            <a:schemeClr val="tx1"/>
                          </a:solidFill>
                          <a:effectLst/>
                        </a:rPr>
                        <a:t>1,707,937</a:t>
                      </a:r>
                      <a:endParaRPr lang="en-US" sz="1900" b="0" i="0" u="none" strike="noStrike" dirty="0">
                        <a:solidFill>
                          <a:schemeClr val="tx1"/>
                        </a:solidFill>
                        <a:effectLst/>
                        <a:latin typeface="Arial" panose="020B0604020202020204" pitchFamily="34" charset="0"/>
                      </a:endParaRPr>
                    </a:p>
                  </a:txBody>
                  <a:tcPr marL="5948" marR="53531" marT="5948" marB="0" anchor="ctr"/>
                </a:tc>
                <a:tc>
                  <a:txBody>
                    <a:bodyPr/>
                    <a:lstStyle/>
                    <a:p>
                      <a:pPr algn="r" fontAlgn="t"/>
                      <a:r>
                        <a:rPr lang="en-US" sz="1900" u="none" strike="noStrike" dirty="0">
                          <a:solidFill>
                            <a:schemeClr val="tx1"/>
                          </a:solidFill>
                          <a:effectLst/>
                        </a:rPr>
                        <a:t>1,736,260</a:t>
                      </a:r>
                      <a:endParaRPr lang="en-US" sz="1900" b="0" i="0" u="none" strike="noStrike" dirty="0">
                        <a:solidFill>
                          <a:schemeClr val="tx1"/>
                        </a:solidFill>
                        <a:effectLst/>
                        <a:latin typeface="Arial" panose="020B0604020202020204" pitchFamily="34" charset="0"/>
                      </a:endParaRPr>
                    </a:p>
                  </a:txBody>
                  <a:tcPr marL="5948" marR="53531" marT="5948" marB="0" anchor="ctr"/>
                </a:tc>
                <a:tc>
                  <a:txBody>
                    <a:bodyPr/>
                    <a:lstStyle/>
                    <a:p>
                      <a:pPr algn="r" fontAlgn="t"/>
                      <a:r>
                        <a:rPr lang="en-US" sz="1900" u="none" strike="noStrike" dirty="0">
                          <a:solidFill>
                            <a:schemeClr val="tx1"/>
                          </a:solidFill>
                          <a:effectLst/>
                        </a:rPr>
                        <a:t>8,100,101</a:t>
                      </a:r>
                      <a:endParaRPr lang="en-US" sz="1900" b="0" i="0" u="none" strike="noStrike" dirty="0">
                        <a:solidFill>
                          <a:schemeClr val="tx1"/>
                        </a:solidFill>
                        <a:effectLst/>
                        <a:latin typeface="Arial" panose="020B0604020202020204" pitchFamily="34" charset="0"/>
                      </a:endParaRPr>
                    </a:p>
                  </a:txBody>
                  <a:tcPr marL="5948" marR="53531" marT="5948" marB="0" anchor="ctr"/>
                </a:tc>
                <a:extLst>
                  <a:ext uri="{0D108BD9-81ED-4DB2-BD59-A6C34878D82A}">
                    <a16:rowId xmlns:a16="http://schemas.microsoft.com/office/drawing/2014/main" val="2014101180"/>
                  </a:ext>
                </a:extLst>
              </a:tr>
            </a:tbl>
          </a:graphicData>
        </a:graphic>
      </p:graphicFrame>
    </p:spTree>
    <p:extLst>
      <p:ext uri="{BB962C8B-B14F-4D97-AF65-F5344CB8AC3E}">
        <p14:creationId xmlns:p14="http://schemas.microsoft.com/office/powerpoint/2010/main" val="256460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59D10E-9031-4F70-8246-55A5BB21411C}"/>
              </a:ext>
            </a:extLst>
          </p:cNvPr>
          <p:cNvSpPr>
            <a:spLocks noGrp="1"/>
          </p:cNvSpPr>
          <p:nvPr>
            <p:ph type="title"/>
          </p:nvPr>
        </p:nvSpPr>
        <p:spPr/>
        <p:txBody>
          <a:bodyPr/>
          <a:lstStyle/>
          <a:p>
            <a:r>
              <a:rPr lang="en-US" dirty="0"/>
              <a:t>SUMMER BY THE SEA COLORING BOOK – PICTURE 1</a:t>
            </a:r>
          </a:p>
        </p:txBody>
      </p:sp>
      <p:pic>
        <p:nvPicPr>
          <p:cNvPr id="7" name="Picture Placeholder 6" descr="Space Coloring Picture">
            <a:extLst>
              <a:ext uri="{FF2B5EF4-FFF2-40B4-BE49-F238E27FC236}">
                <a16:creationId xmlns:a16="http://schemas.microsoft.com/office/drawing/2014/main" id="{97492BA9-5BE3-45B0-A26F-7A6E1219E0FB}"/>
              </a:ext>
            </a:extLst>
          </p:cNvPr>
          <p:cNvPicPr>
            <a:picLocks noGrp="1" noChangeAspect="1"/>
          </p:cNvPicPr>
          <p:nvPr>
            <p:ph type="pic" sz="quarter" idx="13"/>
          </p:nvPr>
        </p:nvPicPr>
        <p:blipFill>
          <a:blip r:embed="rId3"/>
          <a:srcRect t="5" b="5"/>
          <a:stretch>
            <a:fillRect/>
          </a:stretch>
        </p:blipFill>
        <p:spPr>
          <a:xfrm>
            <a:off x="155449" y="2354"/>
            <a:ext cx="3048000" cy="2355273"/>
          </a:xfrm>
        </p:spPr>
      </p:pic>
      <p:sp>
        <p:nvSpPr>
          <p:cNvPr id="3" name="Date Placeholder 2">
            <a:extLst>
              <a:ext uri="{FF2B5EF4-FFF2-40B4-BE49-F238E27FC236}">
                <a16:creationId xmlns:a16="http://schemas.microsoft.com/office/drawing/2014/main" id="{E660D9D2-EE05-D0A2-BEAC-965806EF461D}"/>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9669E203-9F9C-1498-3E6F-72AAC36ACB98}"/>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0DB27B1A-F0EA-4A38-6DD8-2484D0502BE5}"/>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5</a:t>
            </a:fld>
            <a:endParaRPr lang="en-US" dirty="0"/>
          </a:p>
        </p:txBody>
      </p:sp>
      <p:sp>
        <p:nvSpPr>
          <p:cNvPr id="6" name="Title 1">
            <a:extLst>
              <a:ext uri="{FF2B5EF4-FFF2-40B4-BE49-F238E27FC236}">
                <a16:creationId xmlns:a16="http://schemas.microsoft.com/office/drawing/2014/main" id="{12EF9501-D2BF-C7DC-DE15-B6B35B08BD73}"/>
              </a:ext>
            </a:extLst>
          </p:cNvPr>
          <p:cNvSpPr txBox="1">
            <a:spLocks/>
          </p:cNvSpPr>
          <p:nvPr/>
        </p:nvSpPr>
        <p:spPr>
          <a:xfrm>
            <a:off x="5432899" y="298242"/>
            <a:ext cx="3771969" cy="881749"/>
          </a:xfrm>
          <a:prstGeom prst="rect">
            <a:avLst/>
          </a:prstGeom>
        </p:spPr>
        <p:txBody>
          <a:bodyPr vert="horz" lIns="94211" tIns="47105" rIns="94211" bIns="47105" rtlCol="0" anchor="t">
            <a:no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Happenings</a:t>
            </a:r>
          </a:p>
        </p:txBody>
      </p:sp>
      <p:pic>
        <p:nvPicPr>
          <p:cNvPr id="9" name="Picture Placeholder 6" descr="Space Coloring Picture">
            <a:extLst>
              <a:ext uri="{FF2B5EF4-FFF2-40B4-BE49-F238E27FC236}">
                <a16:creationId xmlns:a16="http://schemas.microsoft.com/office/drawing/2014/main" id="{062A9529-CB51-DAF7-CCA9-0851F00B4169}"/>
              </a:ext>
            </a:extLst>
          </p:cNvPr>
          <p:cNvPicPr>
            <a:picLocks noChangeAspect="1"/>
          </p:cNvPicPr>
          <p:nvPr/>
        </p:nvPicPr>
        <p:blipFill rotWithShape="1">
          <a:blip r:embed="rId3"/>
          <a:srcRect t="5" r="64507" b="44986"/>
          <a:stretch/>
        </p:blipFill>
        <p:spPr>
          <a:xfrm>
            <a:off x="1158331" y="803727"/>
            <a:ext cx="788830" cy="944814"/>
          </a:xfrm>
          <a:prstGeom prst="rect">
            <a:avLst/>
          </a:prstGeom>
        </p:spPr>
      </p:pic>
      <p:pic>
        <p:nvPicPr>
          <p:cNvPr id="10" name="Picture Placeholder 6" descr="Space Coloring Picture">
            <a:extLst>
              <a:ext uri="{FF2B5EF4-FFF2-40B4-BE49-F238E27FC236}">
                <a16:creationId xmlns:a16="http://schemas.microsoft.com/office/drawing/2014/main" id="{2D40C312-3902-08A7-E51A-BED4FCDBEE5A}"/>
              </a:ext>
            </a:extLst>
          </p:cNvPr>
          <p:cNvPicPr>
            <a:picLocks noChangeAspect="1"/>
          </p:cNvPicPr>
          <p:nvPr/>
        </p:nvPicPr>
        <p:blipFill rotWithShape="1">
          <a:blip r:embed="rId3"/>
          <a:srcRect l="65798" t="6256" b="50224"/>
          <a:stretch/>
        </p:blipFill>
        <p:spPr>
          <a:xfrm>
            <a:off x="184358" y="1304321"/>
            <a:ext cx="1042492" cy="1025119"/>
          </a:xfrm>
          <a:prstGeom prst="rect">
            <a:avLst/>
          </a:prstGeom>
        </p:spPr>
      </p:pic>
      <p:pic>
        <p:nvPicPr>
          <p:cNvPr id="11" name="Picture Placeholder 6" descr="Space Coloring Picture">
            <a:extLst>
              <a:ext uri="{FF2B5EF4-FFF2-40B4-BE49-F238E27FC236}">
                <a16:creationId xmlns:a16="http://schemas.microsoft.com/office/drawing/2014/main" id="{7BA89C43-BB0C-72F8-B43C-4CDF31A8BE19}"/>
              </a:ext>
            </a:extLst>
          </p:cNvPr>
          <p:cNvPicPr>
            <a:picLocks noChangeAspect="1"/>
          </p:cNvPicPr>
          <p:nvPr/>
        </p:nvPicPr>
        <p:blipFill rotWithShape="1">
          <a:blip r:embed="rId3"/>
          <a:srcRect t="81895" r="65466" b="5"/>
          <a:stretch/>
        </p:blipFill>
        <p:spPr>
          <a:xfrm>
            <a:off x="1835951" y="912833"/>
            <a:ext cx="1052593" cy="426348"/>
          </a:xfrm>
          <a:prstGeom prst="rect">
            <a:avLst/>
          </a:prstGeom>
        </p:spPr>
      </p:pic>
      <p:pic>
        <p:nvPicPr>
          <p:cNvPr id="17" name="Graphic 16" descr="Daily calendar with solid fill">
            <a:extLst>
              <a:ext uri="{FF2B5EF4-FFF2-40B4-BE49-F238E27FC236}">
                <a16:creationId xmlns:a16="http://schemas.microsoft.com/office/drawing/2014/main" id="{B4317818-0078-1F9B-1866-C966C6D247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90791" y="237882"/>
            <a:ext cx="942109" cy="942109"/>
          </a:xfrm>
          <a:prstGeom prst="rect">
            <a:avLst/>
          </a:prstGeom>
        </p:spPr>
      </p:pic>
      <p:sp>
        <p:nvSpPr>
          <p:cNvPr id="8" name="TextBox 7">
            <a:extLst>
              <a:ext uri="{FF2B5EF4-FFF2-40B4-BE49-F238E27FC236}">
                <a16:creationId xmlns:a16="http://schemas.microsoft.com/office/drawing/2014/main" id="{2A193356-8B10-4F6B-AA60-8FA76657ED87}"/>
              </a:ext>
            </a:extLst>
          </p:cNvPr>
          <p:cNvSpPr txBox="1"/>
          <p:nvPr/>
        </p:nvSpPr>
        <p:spPr>
          <a:xfrm>
            <a:off x="1784434" y="1608969"/>
            <a:ext cx="8504647" cy="617889"/>
          </a:xfrm>
          <a:prstGeom prst="rect">
            <a:avLst/>
          </a:prstGeom>
          <a:noFill/>
        </p:spPr>
        <p:txBody>
          <a:bodyPr wrap="square" rtlCol="0">
            <a:spAutoFit/>
          </a:bodyPr>
          <a:lstStyle/>
          <a:p>
            <a:pPr algn="ctr"/>
            <a:r>
              <a:rPr lang="en-US" sz="3297" dirty="0">
                <a:solidFill>
                  <a:schemeClr val="accent6">
                    <a:lumMod val="75000"/>
                  </a:schemeClr>
                </a:solidFill>
              </a:rPr>
              <a:t>Registrants in e-Manifest System</a:t>
            </a:r>
          </a:p>
        </p:txBody>
      </p:sp>
      <p:sp>
        <p:nvSpPr>
          <p:cNvPr id="12" name="Rectangle 11">
            <a:extLst>
              <a:ext uri="{FF2B5EF4-FFF2-40B4-BE49-F238E27FC236}">
                <a16:creationId xmlns:a16="http://schemas.microsoft.com/office/drawing/2014/main" id="{2E374B8E-1CF5-FC00-2147-F1545E9D7C33}"/>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graphicFrame>
        <p:nvGraphicFramePr>
          <p:cNvPr id="14" name="Table 13">
            <a:extLst>
              <a:ext uri="{FF2B5EF4-FFF2-40B4-BE49-F238E27FC236}">
                <a16:creationId xmlns:a16="http://schemas.microsoft.com/office/drawing/2014/main" id="{778619F8-A76B-B902-7250-4CB4181BD045}"/>
              </a:ext>
            </a:extLst>
          </p:cNvPr>
          <p:cNvGraphicFramePr>
            <a:graphicFrameLocks noGrp="1"/>
          </p:cNvGraphicFramePr>
          <p:nvPr>
            <p:extLst>
              <p:ext uri="{D42A27DB-BD31-4B8C-83A1-F6EECF244321}">
                <p14:modId xmlns:p14="http://schemas.microsoft.com/office/powerpoint/2010/main" val="1431067730"/>
              </p:ext>
            </p:extLst>
          </p:nvPr>
        </p:nvGraphicFramePr>
        <p:xfrm>
          <a:off x="1784435" y="2158884"/>
          <a:ext cx="8504646" cy="4762621"/>
        </p:xfrm>
        <a:graphic>
          <a:graphicData uri="http://schemas.openxmlformats.org/drawingml/2006/table">
            <a:tbl>
              <a:tblPr firstRow="1" bandRow="1">
                <a:tableStyleId>{5C22544A-7EE6-4342-B048-85BDC9FD1C3A}</a:tableStyleId>
              </a:tblPr>
              <a:tblGrid>
                <a:gridCol w="3608563">
                  <a:extLst>
                    <a:ext uri="{9D8B030D-6E8A-4147-A177-3AD203B41FA5}">
                      <a16:colId xmlns:a16="http://schemas.microsoft.com/office/drawing/2014/main" val="2290825364"/>
                    </a:ext>
                  </a:extLst>
                </a:gridCol>
                <a:gridCol w="1840792">
                  <a:extLst>
                    <a:ext uri="{9D8B030D-6E8A-4147-A177-3AD203B41FA5}">
                      <a16:colId xmlns:a16="http://schemas.microsoft.com/office/drawing/2014/main" val="2383385779"/>
                    </a:ext>
                  </a:extLst>
                </a:gridCol>
                <a:gridCol w="1613708">
                  <a:extLst>
                    <a:ext uri="{9D8B030D-6E8A-4147-A177-3AD203B41FA5}">
                      <a16:colId xmlns:a16="http://schemas.microsoft.com/office/drawing/2014/main" val="24244765"/>
                    </a:ext>
                  </a:extLst>
                </a:gridCol>
                <a:gridCol w="1441583">
                  <a:extLst>
                    <a:ext uri="{9D8B030D-6E8A-4147-A177-3AD203B41FA5}">
                      <a16:colId xmlns:a16="http://schemas.microsoft.com/office/drawing/2014/main" val="2370306559"/>
                    </a:ext>
                  </a:extLst>
                </a:gridCol>
              </a:tblGrid>
              <a:tr h="594784">
                <a:tc>
                  <a:txBody>
                    <a:bodyPr/>
                    <a:lstStyle/>
                    <a:p>
                      <a:pPr marL="0" marR="0" lvl="0" indent="0" algn="ctr" defTabSz="777238" rtl="0" eaLnBrk="1" fontAlgn="t" latinLnBrk="0" hangingPunct="1">
                        <a:lnSpc>
                          <a:spcPct val="100000"/>
                        </a:lnSpc>
                        <a:spcBef>
                          <a:spcPts val="0"/>
                        </a:spcBef>
                        <a:spcAft>
                          <a:spcPts val="0"/>
                        </a:spcAft>
                        <a:buClrTx/>
                        <a:buSzTx/>
                        <a:buFontTx/>
                        <a:buNone/>
                        <a:tabLst/>
                        <a:defRPr/>
                      </a:pPr>
                      <a:r>
                        <a:rPr lang="en-US" sz="2400" u="none" strike="noStrike" dirty="0">
                          <a:solidFill>
                            <a:schemeClr val="tx1"/>
                          </a:solidFill>
                          <a:effectLst/>
                        </a:rPr>
                        <a:t> </a:t>
                      </a:r>
                      <a:r>
                        <a:rPr lang="en-US" sz="2400" b="1" i="0" u="none" strike="noStrike" dirty="0">
                          <a:solidFill>
                            <a:schemeClr val="tx1"/>
                          </a:solidFill>
                          <a:effectLst/>
                          <a:latin typeface="Source Sans Pro" panose="020B0503030403020204" pitchFamily="34" charset="0"/>
                        </a:rPr>
                        <a:t>2023 Counts</a:t>
                      </a:r>
                    </a:p>
                  </a:txBody>
                  <a:tcPr marL="5948" marR="5948" marT="5948" marB="0" anchor="ctr">
                    <a:solidFill>
                      <a:schemeClr val="accent4"/>
                    </a:solidFill>
                  </a:tcPr>
                </a:tc>
                <a:tc>
                  <a:txBody>
                    <a:bodyPr/>
                    <a:lstStyle/>
                    <a:p>
                      <a:pPr algn="ctr" rtl="0" fontAlgn="ctr"/>
                      <a:r>
                        <a:rPr lang="en-US" sz="2400" b="1" i="0" u="none" strike="noStrike" dirty="0">
                          <a:solidFill>
                            <a:schemeClr val="tx1"/>
                          </a:solidFill>
                          <a:effectLst/>
                          <a:latin typeface="Source Sans Pro" panose="020B0503030403020204" pitchFamily="34" charset="0"/>
                        </a:rPr>
                        <a:t>#</a:t>
                      </a:r>
                    </a:p>
                  </a:txBody>
                  <a:tcPr marL="5948" marR="5948" marT="5948" marB="0" anchor="ctr">
                    <a:solidFill>
                      <a:schemeClr val="accent4"/>
                    </a:solidFill>
                  </a:tcPr>
                </a:tc>
                <a:tc>
                  <a:txBody>
                    <a:bodyPr/>
                    <a:lstStyle/>
                    <a:p>
                      <a:pPr marL="0" marR="0" lvl="0" indent="0" algn="ctr" defTabSz="777238" rtl="0" eaLnBrk="1" fontAlgn="ctr" latinLnBrk="0" hangingPunct="1">
                        <a:lnSpc>
                          <a:spcPct val="100000"/>
                        </a:lnSpc>
                        <a:spcBef>
                          <a:spcPts val="0"/>
                        </a:spcBef>
                        <a:spcAft>
                          <a:spcPts val="0"/>
                        </a:spcAft>
                        <a:buClrTx/>
                        <a:buSzTx/>
                        <a:buFontTx/>
                        <a:buNone/>
                        <a:tabLst/>
                        <a:defRPr/>
                      </a:pPr>
                      <a:endParaRPr lang="en-US" sz="2400" b="0" i="0" u="none" strike="noStrike" dirty="0">
                        <a:solidFill>
                          <a:schemeClr val="tx1"/>
                        </a:solidFill>
                        <a:effectLst/>
                        <a:latin typeface="Source Sans Pro" panose="020B0503030403020204" pitchFamily="34" charset="0"/>
                      </a:endParaRPr>
                    </a:p>
                  </a:txBody>
                  <a:tcPr marL="5948" marR="5948" marT="5948" marB="0" anchor="ctr">
                    <a:solidFill>
                      <a:schemeClr val="accent4"/>
                    </a:solidFill>
                  </a:tcPr>
                </a:tc>
                <a:tc>
                  <a:txBody>
                    <a:bodyPr/>
                    <a:lstStyle/>
                    <a:p>
                      <a:pPr algn="ctr" fontAlgn="ctr"/>
                      <a:endParaRPr lang="en-US" sz="2400" b="0" i="0" u="none" strike="noStrike" dirty="0">
                        <a:solidFill>
                          <a:schemeClr val="tx1"/>
                        </a:solidFill>
                        <a:effectLst/>
                        <a:latin typeface="Source Sans Pro" panose="020B0503030403020204" pitchFamily="34" charset="0"/>
                      </a:endParaRPr>
                    </a:p>
                  </a:txBody>
                  <a:tcPr marL="5948" marR="5948" marT="5948" marB="0" anchor="ctr">
                    <a:solidFill>
                      <a:schemeClr val="accent4"/>
                    </a:solidFill>
                  </a:tcPr>
                </a:tc>
                <a:extLst>
                  <a:ext uri="{0D108BD9-81ED-4DB2-BD59-A6C34878D82A}">
                    <a16:rowId xmlns:a16="http://schemas.microsoft.com/office/drawing/2014/main" val="3017545386"/>
                  </a:ext>
                </a:extLst>
              </a:tr>
              <a:tr h="594784">
                <a:tc>
                  <a:txBody>
                    <a:bodyPr/>
                    <a:lstStyle/>
                    <a:p>
                      <a:pPr algn="l" rtl="0" fontAlgn="ctr"/>
                      <a:r>
                        <a:rPr lang="en-US" sz="3000" b="1" u="none" strike="noStrike" dirty="0">
                          <a:solidFill>
                            <a:schemeClr val="tx1">
                              <a:lumMod val="50000"/>
                              <a:lumOff val="50000"/>
                            </a:schemeClr>
                          </a:solidFill>
                          <a:effectLst/>
                        </a:rPr>
                        <a:t>National  TSDF</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r>
                        <a:rPr lang="en-US" sz="3600" b="1" u="none" strike="noStrike" dirty="0">
                          <a:solidFill>
                            <a:schemeClr val="tx1">
                              <a:lumMod val="50000"/>
                              <a:lumOff val="50000"/>
                            </a:schemeClr>
                          </a:solidFill>
                          <a:effectLst/>
                        </a:rPr>
                        <a:t> 664*</a:t>
                      </a:r>
                      <a:endParaRPr lang="en-US" sz="36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endParaRPr lang="en-US" sz="36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extLst>
                  <a:ext uri="{0D108BD9-81ED-4DB2-BD59-A6C34878D82A}">
                    <a16:rowId xmlns:a16="http://schemas.microsoft.com/office/drawing/2014/main" val="53981077"/>
                  </a:ext>
                </a:extLst>
              </a:tr>
              <a:tr h="594784">
                <a:tc>
                  <a:txBody>
                    <a:bodyPr/>
                    <a:lstStyle/>
                    <a:p>
                      <a:pPr algn="l" rtl="0" fontAlgn="ctr"/>
                      <a:r>
                        <a:rPr lang="en-US" sz="3000" b="1" u="none" strike="noStrike" dirty="0">
                          <a:solidFill>
                            <a:schemeClr val="tx1">
                              <a:lumMod val="50000"/>
                              <a:lumOff val="50000"/>
                            </a:schemeClr>
                          </a:solidFill>
                          <a:effectLst/>
                        </a:rPr>
                        <a:t>  Transporter</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tc>
                <a:tc>
                  <a:txBody>
                    <a:bodyPr/>
                    <a:lstStyle/>
                    <a:p>
                      <a:pPr algn="ctr" fontAlgn="ctr"/>
                      <a:r>
                        <a:rPr lang="en-US" sz="3600" b="1" i="0" u="none" strike="noStrike" dirty="0">
                          <a:solidFill>
                            <a:schemeClr val="tx1">
                              <a:lumMod val="50000"/>
                              <a:lumOff val="50000"/>
                            </a:schemeClr>
                          </a:solidFill>
                          <a:effectLst/>
                          <a:latin typeface="Source Sans Pro" panose="020B0503030403020204" pitchFamily="34" charset="0"/>
                        </a:rPr>
                        <a:t>13,761</a:t>
                      </a:r>
                    </a:p>
                  </a:txBody>
                  <a:tcPr marL="5948" marR="5948" marT="5948" marB="0" anchor="ctr"/>
                </a:tc>
                <a:tc>
                  <a:txBody>
                    <a:bodyPr/>
                    <a:lstStyle/>
                    <a:p>
                      <a:pPr algn="ctr" fontAlgn="ct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tc>
                <a:tc>
                  <a:txBody>
                    <a:bodyPr/>
                    <a:lstStyle/>
                    <a:p>
                      <a:pPr algn="ctr" fontAlgn="ctr"/>
                      <a:endParaRPr lang="en-US" sz="36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tc>
                <a:extLst>
                  <a:ext uri="{0D108BD9-81ED-4DB2-BD59-A6C34878D82A}">
                    <a16:rowId xmlns:a16="http://schemas.microsoft.com/office/drawing/2014/main" val="2219466874"/>
                  </a:ext>
                </a:extLst>
              </a:tr>
              <a:tr h="594784">
                <a:tc>
                  <a:txBody>
                    <a:bodyPr/>
                    <a:lstStyle/>
                    <a:p>
                      <a:pPr algn="l" rtl="0" fontAlgn="ctr"/>
                      <a:r>
                        <a:rPr lang="en-US" sz="3000" b="1" u="none" strike="noStrike" dirty="0">
                          <a:solidFill>
                            <a:schemeClr val="tx1">
                              <a:lumMod val="50000"/>
                              <a:lumOff val="50000"/>
                            </a:schemeClr>
                          </a:solidFill>
                          <a:effectLst/>
                        </a:rPr>
                        <a:t>   Generator</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b"/>
                      <a:r>
                        <a:rPr lang="en-US" sz="1400" b="1" u="none" strike="noStrike" dirty="0">
                          <a:solidFill>
                            <a:schemeClr val="tx1">
                              <a:lumMod val="50000"/>
                              <a:lumOff val="50000"/>
                            </a:schemeClr>
                          </a:solidFill>
                          <a:effectLst/>
                        </a:rPr>
                        <a:t>41,007 + 5119,223 + 280,131=</a:t>
                      </a:r>
                    </a:p>
                    <a:p>
                      <a:pPr algn="ctr" fontAlgn="b"/>
                      <a:r>
                        <a:rPr lang="en-US" sz="3000" b="1" i="0" u="none" strike="noStrike" dirty="0">
                          <a:solidFill>
                            <a:schemeClr val="tx1">
                              <a:lumMod val="50000"/>
                              <a:lumOff val="50000"/>
                            </a:schemeClr>
                          </a:solidFill>
                          <a:effectLst/>
                          <a:latin typeface="Source Sans Pro" panose="020B0503030403020204" pitchFamily="34" charset="0"/>
                        </a:rPr>
                        <a:t>440,361</a:t>
                      </a:r>
                    </a:p>
                  </a:txBody>
                  <a:tcPr marL="5948" marR="5948" marT="5948" marB="0" anchor="ctr">
                    <a:solidFill>
                      <a:schemeClr val="accent4">
                        <a:lumMod val="20000"/>
                        <a:lumOff val="80000"/>
                      </a:schemeClr>
                    </a:solidFill>
                  </a:tcPr>
                </a:tc>
                <a:tc>
                  <a:txBody>
                    <a:bodyPr/>
                    <a:lstStyle/>
                    <a:p>
                      <a:pPr algn="ctr" fontAlgn="ct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endParaRPr lang="en-US" sz="36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extLst>
                  <a:ext uri="{0D108BD9-81ED-4DB2-BD59-A6C34878D82A}">
                    <a16:rowId xmlns:a16="http://schemas.microsoft.com/office/drawing/2014/main" val="2411271739"/>
                  </a:ext>
                </a:extLst>
              </a:tr>
              <a:tr h="634229">
                <a:tc>
                  <a:txBody>
                    <a:bodyPr/>
                    <a:lstStyle/>
                    <a:p>
                      <a:pPr algn="l" rtl="0" fontAlgn="ctr"/>
                      <a:r>
                        <a:rPr lang="en-US" sz="3000" b="1" u="none" strike="noStrike" dirty="0">
                          <a:effectLst/>
                        </a:rPr>
                        <a:t>Iowa TSDF</a:t>
                      </a:r>
                      <a:endParaRPr lang="en-US" sz="3000" b="1" i="0" u="none" strike="noStrike" dirty="0">
                        <a:solidFill>
                          <a:srgbClr val="000000"/>
                        </a:solidFill>
                        <a:effectLst/>
                        <a:latin typeface="Source Sans Pro" panose="020B0503030403020204" pitchFamily="34" charset="0"/>
                      </a:endParaRPr>
                    </a:p>
                  </a:txBody>
                  <a:tcPr marL="5948" marR="5948" marT="5948" marB="0" anchor="ctr"/>
                </a:tc>
                <a:tc>
                  <a:txBody>
                    <a:bodyPr/>
                    <a:lstStyle/>
                    <a:p>
                      <a:pPr algn="ctr" fontAlgn="ctr"/>
                      <a:r>
                        <a:rPr lang="en-US" sz="3600" b="1" i="0" u="none" strike="noStrike" dirty="0">
                          <a:solidFill>
                            <a:srgbClr val="000000"/>
                          </a:solidFill>
                          <a:effectLst/>
                          <a:latin typeface="Source Sans Pro" panose="020B0503030403020204" pitchFamily="34" charset="0"/>
                        </a:rPr>
                        <a:t>5*</a:t>
                      </a:r>
                    </a:p>
                  </a:txBody>
                  <a:tcPr marL="5948" marR="5948" marT="5948" marB="0" anchor="ctr"/>
                </a:tc>
                <a:tc>
                  <a:txBody>
                    <a:bodyPr/>
                    <a:lstStyle/>
                    <a:p>
                      <a:pPr algn="ctr" fontAlgn="ctr"/>
                      <a:endParaRPr lang="en-US" sz="3600" b="1" i="0" u="none" strike="noStrike" dirty="0">
                        <a:solidFill>
                          <a:srgbClr val="000000"/>
                        </a:solidFill>
                        <a:effectLst/>
                        <a:latin typeface="Source Sans Pro" panose="020B0503030403020204" pitchFamily="34" charset="0"/>
                      </a:endParaRPr>
                    </a:p>
                  </a:txBody>
                  <a:tcPr marL="5948" marR="5948" marT="5948" marB="0" anchor="ctr"/>
                </a:tc>
                <a:tc>
                  <a:txBody>
                    <a:bodyPr/>
                    <a:lstStyle/>
                    <a:p>
                      <a:pPr algn="ctr" fontAlgn="ctr"/>
                      <a:endParaRPr lang="en-US" sz="3600" b="1" i="0" u="none" strike="noStrike" dirty="0">
                        <a:solidFill>
                          <a:srgbClr val="000000"/>
                        </a:solidFill>
                        <a:effectLst/>
                        <a:latin typeface="Source Sans Pro" panose="020B0503030403020204" pitchFamily="34" charset="0"/>
                      </a:endParaRPr>
                    </a:p>
                  </a:txBody>
                  <a:tcPr marL="5948" marR="5948" marT="5948" marB="0" anchor="ctr"/>
                </a:tc>
                <a:extLst>
                  <a:ext uri="{0D108BD9-81ED-4DB2-BD59-A6C34878D82A}">
                    <a16:rowId xmlns:a16="http://schemas.microsoft.com/office/drawing/2014/main" val="2524765330"/>
                  </a:ext>
                </a:extLst>
              </a:tr>
              <a:tr h="594784">
                <a:tc>
                  <a:txBody>
                    <a:bodyPr/>
                    <a:lstStyle/>
                    <a:p>
                      <a:pPr algn="l" rtl="0" fontAlgn="ctr"/>
                      <a:r>
                        <a:rPr lang="en-US" sz="3000" b="1" u="none" strike="noStrike" dirty="0">
                          <a:effectLst/>
                        </a:rPr>
                        <a:t>      Transporter</a:t>
                      </a:r>
                      <a:endParaRPr lang="en-US" sz="3000" b="1" i="0" u="none" strike="noStrike" dirty="0">
                        <a:solidFill>
                          <a:srgbClr val="000000"/>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t"/>
                      <a:r>
                        <a:rPr lang="en-US" sz="3600" b="1" i="0" u="none" strike="noStrike" dirty="0">
                          <a:solidFill>
                            <a:srgbClr val="000000"/>
                          </a:solidFill>
                          <a:effectLst/>
                          <a:latin typeface="Source Sans Pro" panose="020B0503030403020204" pitchFamily="34" charset="0"/>
                        </a:rPr>
                        <a:t>49</a:t>
                      </a:r>
                    </a:p>
                  </a:txBody>
                  <a:tcPr marL="5948" marR="5948" marT="5948" marB="0">
                    <a:solidFill>
                      <a:schemeClr val="accent4">
                        <a:lumMod val="20000"/>
                        <a:lumOff val="80000"/>
                      </a:schemeClr>
                    </a:solidFill>
                  </a:tcPr>
                </a:tc>
                <a:tc>
                  <a:txBody>
                    <a:bodyPr/>
                    <a:lstStyle/>
                    <a:p>
                      <a:pPr algn="ctr" fontAlgn="t"/>
                      <a:endParaRPr lang="en-US" sz="3600" b="1" i="0" u="none" strike="noStrike" dirty="0">
                        <a:solidFill>
                          <a:srgbClr val="000000"/>
                        </a:solidFill>
                        <a:effectLst/>
                        <a:latin typeface="Source Sans Pro" panose="020B0503030403020204" pitchFamily="34" charset="0"/>
                      </a:endParaRPr>
                    </a:p>
                  </a:txBody>
                  <a:tcPr marL="5948" marR="5948" marT="5948" marB="0">
                    <a:solidFill>
                      <a:schemeClr val="accent4">
                        <a:lumMod val="20000"/>
                        <a:lumOff val="80000"/>
                      </a:schemeClr>
                    </a:solidFill>
                  </a:tcPr>
                </a:tc>
                <a:tc>
                  <a:txBody>
                    <a:bodyPr/>
                    <a:lstStyle/>
                    <a:p>
                      <a:pPr algn="ctr" fontAlgn="t"/>
                      <a:endParaRPr lang="en-US" sz="3600" b="1" i="0" u="none" strike="noStrike" dirty="0">
                        <a:solidFill>
                          <a:srgbClr val="000000"/>
                        </a:solidFill>
                        <a:effectLst/>
                        <a:latin typeface="Source Sans Pro" panose="020B0503030403020204" pitchFamily="34" charset="0"/>
                      </a:endParaRPr>
                    </a:p>
                  </a:txBody>
                  <a:tcPr marL="5948" marR="5948" marT="5948" marB="0">
                    <a:solidFill>
                      <a:schemeClr val="accent4">
                        <a:lumMod val="20000"/>
                        <a:lumOff val="80000"/>
                      </a:schemeClr>
                    </a:solidFill>
                  </a:tcPr>
                </a:tc>
                <a:extLst>
                  <a:ext uri="{0D108BD9-81ED-4DB2-BD59-A6C34878D82A}">
                    <a16:rowId xmlns:a16="http://schemas.microsoft.com/office/drawing/2014/main" val="3702621958"/>
                  </a:ext>
                </a:extLst>
              </a:tr>
              <a:tr h="594784">
                <a:tc>
                  <a:txBody>
                    <a:bodyPr/>
                    <a:lstStyle/>
                    <a:p>
                      <a:pPr algn="l" rtl="0" fontAlgn="ctr"/>
                      <a:r>
                        <a:rPr lang="en-US" sz="3000" b="1" u="none" strike="noStrike" dirty="0">
                          <a:effectLst/>
                        </a:rPr>
                        <a:t>       Generator</a:t>
                      </a:r>
                      <a:endParaRPr lang="en-US" sz="3000" b="1" i="0" u="none" strike="noStrike" dirty="0">
                        <a:solidFill>
                          <a:srgbClr val="000000"/>
                        </a:solidFill>
                        <a:effectLst/>
                        <a:latin typeface="Source Sans Pro" panose="020B0503030403020204" pitchFamily="34" charset="0"/>
                      </a:endParaRPr>
                    </a:p>
                  </a:txBody>
                  <a:tcPr marL="5948" marR="5948" marT="5948" marB="0" anchor="ctr"/>
                </a:tc>
                <a:tc>
                  <a:txBody>
                    <a:bodyPr/>
                    <a:lstStyle/>
                    <a:p>
                      <a:pPr algn="ctr" fontAlgn="b"/>
                      <a:r>
                        <a:rPr lang="en-US" sz="2000" b="1" u="none" strike="noStrike" dirty="0">
                          <a:effectLst/>
                        </a:rPr>
                        <a:t>137+692+4330=</a:t>
                      </a:r>
                    </a:p>
                    <a:p>
                      <a:pPr algn="ctr" fontAlgn="b"/>
                      <a:r>
                        <a:rPr lang="en-US" sz="3600" b="1" i="0" u="none" strike="noStrike" dirty="0">
                          <a:solidFill>
                            <a:srgbClr val="000000"/>
                          </a:solidFill>
                          <a:effectLst/>
                          <a:latin typeface="Source Sans Pro" panose="020B0503030403020204" pitchFamily="34" charset="0"/>
                        </a:rPr>
                        <a:t>5,159</a:t>
                      </a:r>
                    </a:p>
                  </a:txBody>
                  <a:tcPr marL="5948" marR="5948" marT="5948" marB="0" anchor="b"/>
                </a:tc>
                <a:tc>
                  <a:txBody>
                    <a:bodyPr/>
                    <a:lstStyle/>
                    <a:p>
                      <a:pPr algn="ctr" fontAlgn="b"/>
                      <a:endParaRPr lang="en-US" sz="700" b="1" i="0" u="none" strike="noStrike" dirty="0">
                        <a:solidFill>
                          <a:srgbClr val="000000"/>
                        </a:solidFill>
                        <a:effectLst/>
                        <a:latin typeface="Source Sans Pro" panose="020B0503030403020204" pitchFamily="34" charset="0"/>
                      </a:endParaRPr>
                    </a:p>
                  </a:txBody>
                  <a:tcPr marL="5948" marR="5948" marT="5948" marB="0" anchor="b"/>
                </a:tc>
                <a:tc>
                  <a:txBody>
                    <a:bodyPr/>
                    <a:lstStyle/>
                    <a:p>
                      <a:pPr algn="ctr" fontAlgn="b"/>
                      <a:endParaRPr lang="en-US" sz="3600" b="1" i="0" u="none" strike="noStrike" dirty="0">
                        <a:solidFill>
                          <a:srgbClr val="000000"/>
                        </a:solidFill>
                        <a:effectLst/>
                        <a:latin typeface="Source Sans Pro" panose="020B0503030403020204" pitchFamily="34" charset="0"/>
                      </a:endParaRPr>
                    </a:p>
                  </a:txBody>
                  <a:tcPr marL="5948" marR="5948" marT="5948" marB="0" anchor="b"/>
                </a:tc>
                <a:extLst>
                  <a:ext uri="{0D108BD9-81ED-4DB2-BD59-A6C34878D82A}">
                    <a16:rowId xmlns:a16="http://schemas.microsoft.com/office/drawing/2014/main" val="2156668364"/>
                  </a:ext>
                </a:extLst>
              </a:tr>
            </a:tbl>
          </a:graphicData>
        </a:graphic>
      </p:graphicFrame>
    </p:spTree>
    <p:extLst>
      <p:ext uri="{BB962C8B-B14F-4D97-AF65-F5344CB8AC3E}">
        <p14:creationId xmlns:p14="http://schemas.microsoft.com/office/powerpoint/2010/main" val="1863770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59D10E-9031-4F70-8246-55A5BB21411C}"/>
              </a:ext>
            </a:extLst>
          </p:cNvPr>
          <p:cNvSpPr>
            <a:spLocks noGrp="1"/>
          </p:cNvSpPr>
          <p:nvPr>
            <p:ph type="title"/>
          </p:nvPr>
        </p:nvSpPr>
        <p:spPr/>
        <p:txBody>
          <a:bodyPr/>
          <a:lstStyle/>
          <a:p>
            <a:r>
              <a:rPr lang="en-US" dirty="0"/>
              <a:t>SUMMER BY THE SEA COLORING BOOK – PICTURE 1</a:t>
            </a:r>
          </a:p>
        </p:txBody>
      </p:sp>
      <p:pic>
        <p:nvPicPr>
          <p:cNvPr id="7" name="Picture Placeholder 6" descr="Space Coloring Picture">
            <a:extLst>
              <a:ext uri="{FF2B5EF4-FFF2-40B4-BE49-F238E27FC236}">
                <a16:creationId xmlns:a16="http://schemas.microsoft.com/office/drawing/2014/main" id="{97492BA9-5BE3-45B0-A26F-7A6E1219E0FB}"/>
              </a:ext>
            </a:extLst>
          </p:cNvPr>
          <p:cNvPicPr>
            <a:picLocks noGrp="1" noChangeAspect="1"/>
          </p:cNvPicPr>
          <p:nvPr>
            <p:ph type="pic" sz="quarter" idx="13"/>
          </p:nvPr>
        </p:nvPicPr>
        <p:blipFill>
          <a:blip r:embed="rId3"/>
          <a:srcRect t="5" b="5"/>
          <a:stretch>
            <a:fillRect/>
          </a:stretch>
        </p:blipFill>
        <p:spPr>
          <a:xfrm>
            <a:off x="155449" y="2354"/>
            <a:ext cx="3048000" cy="2355273"/>
          </a:xfrm>
        </p:spPr>
      </p:pic>
      <p:sp>
        <p:nvSpPr>
          <p:cNvPr id="3" name="Date Placeholder 2">
            <a:extLst>
              <a:ext uri="{FF2B5EF4-FFF2-40B4-BE49-F238E27FC236}">
                <a16:creationId xmlns:a16="http://schemas.microsoft.com/office/drawing/2014/main" id="{E660D9D2-EE05-D0A2-BEAC-965806EF461D}"/>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9669E203-9F9C-1498-3E6F-72AAC36ACB98}"/>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0DB27B1A-F0EA-4A38-6DD8-2484D0502BE5}"/>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6</a:t>
            </a:fld>
            <a:endParaRPr lang="en-US" dirty="0"/>
          </a:p>
        </p:txBody>
      </p:sp>
      <p:sp>
        <p:nvSpPr>
          <p:cNvPr id="6" name="Title 1">
            <a:extLst>
              <a:ext uri="{FF2B5EF4-FFF2-40B4-BE49-F238E27FC236}">
                <a16:creationId xmlns:a16="http://schemas.microsoft.com/office/drawing/2014/main" id="{12EF9501-D2BF-C7DC-DE15-B6B35B08BD73}"/>
              </a:ext>
            </a:extLst>
          </p:cNvPr>
          <p:cNvSpPr txBox="1">
            <a:spLocks/>
          </p:cNvSpPr>
          <p:nvPr/>
        </p:nvSpPr>
        <p:spPr>
          <a:xfrm>
            <a:off x="5432899" y="298242"/>
            <a:ext cx="3771969" cy="881749"/>
          </a:xfrm>
          <a:prstGeom prst="rect">
            <a:avLst/>
          </a:prstGeom>
        </p:spPr>
        <p:txBody>
          <a:bodyPr vert="horz" lIns="94211" tIns="47105" rIns="94211" bIns="47105" rtlCol="0" anchor="t">
            <a:no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Happenings</a:t>
            </a:r>
          </a:p>
        </p:txBody>
      </p:sp>
      <p:pic>
        <p:nvPicPr>
          <p:cNvPr id="9" name="Picture Placeholder 6" descr="Space Coloring Picture">
            <a:extLst>
              <a:ext uri="{FF2B5EF4-FFF2-40B4-BE49-F238E27FC236}">
                <a16:creationId xmlns:a16="http://schemas.microsoft.com/office/drawing/2014/main" id="{062A9529-CB51-DAF7-CCA9-0851F00B4169}"/>
              </a:ext>
            </a:extLst>
          </p:cNvPr>
          <p:cNvPicPr>
            <a:picLocks noChangeAspect="1"/>
          </p:cNvPicPr>
          <p:nvPr/>
        </p:nvPicPr>
        <p:blipFill rotWithShape="1">
          <a:blip r:embed="rId3"/>
          <a:srcRect t="5" r="64507" b="44986"/>
          <a:stretch/>
        </p:blipFill>
        <p:spPr>
          <a:xfrm>
            <a:off x="1158331" y="803727"/>
            <a:ext cx="788830" cy="944814"/>
          </a:xfrm>
          <a:prstGeom prst="rect">
            <a:avLst/>
          </a:prstGeom>
        </p:spPr>
      </p:pic>
      <p:pic>
        <p:nvPicPr>
          <p:cNvPr id="10" name="Picture Placeholder 6" descr="Space Coloring Picture">
            <a:extLst>
              <a:ext uri="{FF2B5EF4-FFF2-40B4-BE49-F238E27FC236}">
                <a16:creationId xmlns:a16="http://schemas.microsoft.com/office/drawing/2014/main" id="{2D40C312-3902-08A7-E51A-BED4FCDBEE5A}"/>
              </a:ext>
            </a:extLst>
          </p:cNvPr>
          <p:cNvPicPr>
            <a:picLocks noChangeAspect="1"/>
          </p:cNvPicPr>
          <p:nvPr/>
        </p:nvPicPr>
        <p:blipFill rotWithShape="1">
          <a:blip r:embed="rId3"/>
          <a:srcRect l="65798" t="6256" b="50224"/>
          <a:stretch/>
        </p:blipFill>
        <p:spPr>
          <a:xfrm>
            <a:off x="184358" y="1304321"/>
            <a:ext cx="1042492" cy="1025119"/>
          </a:xfrm>
          <a:prstGeom prst="rect">
            <a:avLst/>
          </a:prstGeom>
        </p:spPr>
      </p:pic>
      <p:pic>
        <p:nvPicPr>
          <p:cNvPr id="11" name="Picture Placeholder 6" descr="Space Coloring Picture">
            <a:extLst>
              <a:ext uri="{FF2B5EF4-FFF2-40B4-BE49-F238E27FC236}">
                <a16:creationId xmlns:a16="http://schemas.microsoft.com/office/drawing/2014/main" id="{7BA89C43-BB0C-72F8-B43C-4CDF31A8BE19}"/>
              </a:ext>
            </a:extLst>
          </p:cNvPr>
          <p:cNvPicPr>
            <a:picLocks noChangeAspect="1"/>
          </p:cNvPicPr>
          <p:nvPr/>
        </p:nvPicPr>
        <p:blipFill rotWithShape="1">
          <a:blip r:embed="rId3"/>
          <a:srcRect t="81895" r="65466" b="5"/>
          <a:stretch/>
        </p:blipFill>
        <p:spPr>
          <a:xfrm>
            <a:off x="1835951" y="912833"/>
            <a:ext cx="1052593" cy="426348"/>
          </a:xfrm>
          <a:prstGeom prst="rect">
            <a:avLst/>
          </a:prstGeom>
        </p:spPr>
      </p:pic>
      <p:pic>
        <p:nvPicPr>
          <p:cNvPr id="17" name="Graphic 16" descr="Daily calendar with solid fill">
            <a:extLst>
              <a:ext uri="{FF2B5EF4-FFF2-40B4-BE49-F238E27FC236}">
                <a16:creationId xmlns:a16="http://schemas.microsoft.com/office/drawing/2014/main" id="{B4317818-0078-1F9B-1866-C966C6D247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90791" y="237882"/>
            <a:ext cx="942109" cy="942109"/>
          </a:xfrm>
          <a:prstGeom prst="rect">
            <a:avLst/>
          </a:prstGeom>
        </p:spPr>
      </p:pic>
      <p:sp>
        <p:nvSpPr>
          <p:cNvPr id="8" name="TextBox 7">
            <a:extLst>
              <a:ext uri="{FF2B5EF4-FFF2-40B4-BE49-F238E27FC236}">
                <a16:creationId xmlns:a16="http://schemas.microsoft.com/office/drawing/2014/main" id="{2A193356-8B10-4F6B-AA60-8FA76657ED87}"/>
              </a:ext>
            </a:extLst>
          </p:cNvPr>
          <p:cNvSpPr txBox="1"/>
          <p:nvPr/>
        </p:nvSpPr>
        <p:spPr>
          <a:xfrm>
            <a:off x="1784434" y="1608969"/>
            <a:ext cx="8504647" cy="617889"/>
          </a:xfrm>
          <a:prstGeom prst="rect">
            <a:avLst/>
          </a:prstGeom>
          <a:noFill/>
        </p:spPr>
        <p:txBody>
          <a:bodyPr wrap="square" rtlCol="0">
            <a:spAutoFit/>
          </a:bodyPr>
          <a:lstStyle/>
          <a:p>
            <a:pPr algn="ctr"/>
            <a:r>
              <a:rPr lang="en-US" sz="3297" dirty="0">
                <a:solidFill>
                  <a:schemeClr val="accent6">
                    <a:lumMod val="75000"/>
                  </a:schemeClr>
                </a:solidFill>
              </a:rPr>
              <a:t>Registrants in e-Manifest System</a:t>
            </a:r>
          </a:p>
        </p:txBody>
      </p:sp>
      <p:sp>
        <p:nvSpPr>
          <p:cNvPr id="12" name="Rectangle 11">
            <a:extLst>
              <a:ext uri="{FF2B5EF4-FFF2-40B4-BE49-F238E27FC236}">
                <a16:creationId xmlns:a16="http://schemas.microsoft.com/office/drawing/2014/main" id="{2E374B8E-1CF5-FC00-2147-F1545E9D7C33}"/>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graphicFrame>
        <p:nvGraphicFramePr>
          <p:cNvPr id="14" name="Table 13">
            <a:extLst>
              <a:ext uri="{FF2B5EF4-FFF2-40B4-BE49-F238E27FC236}">
                <a16:creationId xmlns:a16="http://schemas.microsoft.com/office/drawing/2014/main" id="{778619F8-A76B-B902-7250-4CB4181BD045}"/>
              </a:ext>
            </a:extLst>
          </p:cNvPr>
          <p:cNvGraphicFramePr>
            <a:graphicFrameLocks noGrp="1"/>
          </p:cNvGraphicFramePr>
          <p:nvPr>
            <p:extLst>
              <p:ext uri="{D42A27DB-BD31-4B8C-83A1-F6EECF244321}">
                <p14:modId xmlns:p14="http://schemas.microsoft.com/office/powerpoint/2010/main" val="3648550434"/>
              </p:ext>
            </p:extLst>
          </p:nvPr>
        </p:nvGraphicFramePr>
        <p:xfrm>
          <a:off x="1784435" y="2158884"/>
          <a:ext cx="8504646" cy="4905305"/>
        </p:xfrm>
        <a:graphic>
          <a:graphicData uri="http://schemas.openxmlformats.org/drawingml/2006/table">
            <a:tbl>
              <a:tblPr firstRow="1" bandRow="1">
                <a:tableStyleId>{5C22544A-7EE6-4342-B048-85BDC9FD1C3A}</a:tableStyleId>
              </a:tblPr>
              <a:tblGrid>
                <a:gridCol w="3608563">
                  <a:extLst>
                    <a:ext uri="{9D8B030D-6E8A-4147-A177-3AD203B41FA5}">
                      <a16:colId xmlns:a16="http://schemas.microsoft.com/office/drawing/2014/main" val="2290825364"/>
                    </a:ext>
                  </a:extLst>
                </a:gridCol>
                <a:gridCol w="1840792">
                  <a:extLst>
                    <a:ext uri="{9D8B030D-6E8A-4147-A177-3AD203B41FA5}">
                      <a16:colId xmlns:a16="http://schemas.microsoft.com/office/drawing/2014/main" val="2383385779"/>
                    </a:ext>
                  </a:extLst>
                </a:gridCol>
                <a:gridCol w="1613708">
                  <a:extLst>
                    <a:ext uri="{9D8B030D-6E8A-4147-A177-3AD203B41FA5}">
                      <a16:colId xmlns:a16="http://schemas.microsoft.com/office/drawing/2014/main" val="24244765"/>
                    </a:ext>
                  </a:extLst>
                </a:gridCol>
                <a:gridCol w="1441583">
                  <a:extLst>
                    <a:ext uri="{9D8B030D-6E8A-4147-A177-3AD203B41FA5}">
                      <a16:colId xmlns:a16="http://schemas.microsoft.com/office/drawing/2014/main" val="2370306559"/>
                    </a:ext>
                  </a:extLst>
                </a:gridCol>
              </a:tblGrid>
              <a:tr h="594784">
                <a:tc>
                  <a:txBody>
                    <a:bodyPr/>
                    <a:lstStyle/>
                    <a:p>
                      <a:pPr marL="0" marR="0" lvl="0" indent="0" algn="ctr" defTabSz="777238" rtl="0" eaLnBrk="1" fontAlgn="t" latinLnBrk="0" hangingPunct="1">
                        <a:lnSpc>
                          <a:spcPct val="100000"/>
                        </a:lnSpc>
                        <a:spcBef>
                          <a:spcPts val="0"/>
                        </a:spcBef>
                        <a:spcAft>
                          <a:spcPts val="0"/>
                        </a:spcAft>
                        <a:buClrTx/>
                        <a:buSzTx/>
                        <a:buFontTx/>
                        <a:buNone/>
                        <a:tabLst/>
                        <a:defRPr/>
                      </a:pPr>
                      <a:r>
                        <a:rPr lang="en-US" sz="2400" u="none" strike="noStrike" dirty="0">
                          <a:solidFill>
                            <a:schemeClr val="tx1"/>
                          </a:solidFill>
                          <a:effectLst/>
                        </a:rPr>
                        <a:t> </a:t>
                      </a:r>
                      <a:r>
                        <a:rPr lang="en-US" sz="2400" b="1" i="0" u="none" strike="noStrike" dirty="0">
                          <a:solidFill>
                            <a:schemeClr val="tx1"/>
                          </a:solidFill>
                          <a:effectLst/>
                          <a:latin typeface="Source Sans Pro" panose="020B0503030403020204" pitchFamily="34" charset="0"/>
                        </a:rPr>
                        <a:t>2023 Counts</a:t>
                      </a:r>
                    </a:p>
                  </a:txBody>
                  <a:tcPr marL="5948" marR="5948" marT="5948" marB="0" anchor="ctr">
                    <a:solidFill>
                      <a:schemeClr val="accent4"/>
                    </a:solidFill>
                  </a:tcPr>
                </a:tc>
                <a:tc>
                  <a:txBody>
                    <a:bodyPr/>
                    <a:lstStyle/>
                    <a:p>
                      <a:pPr algn="ctr" rtl="0" fontAlgn="ctr"/>
                      <a:r>
                        <a:rPr lang="en-US" sz="2400" b="1" i="0" u="none" strike="noStrike" dirty="0">
                          <a:solidFill>
                            <a:schemeClr val="tx1"/>
                          </a:solidFill>
                          <a:effectLst/>
                          <a:latin typeface="Source Sans Pro" panose="020B0503030403020204" pitchFamily="34" charset="0"/>
                        </a:rPr>
                        <a:t>#</a:t>
                      </a:r>
                    </a:p>
                  </a:txBody>
                  <a:tcPr marL="5948" marR="5948" marT="5948" marB="0" anchor="ctr">
                    <a:solidFill>
                      <a:schemeClr val="accent4"/>
                    </a:solidFill>
                  </a:tcPr>
                </a:tc>
                <a:tc>
                  <a:txBody>
                    <a:bodyPr/>
                    <a:lstStyle/>
                    <a:p>
                      <a:pPr marL="0" marR="0" lvl="0" indent="0" algn="ctr" defTabSz="777238" rtl="0" eaLnBrk="1" fontAlgn="ctr" latinLnBrk="0" hangingPunct="1">
                        <a:lnSpc>
                          <a:spcPct val="100000"/>
                        </a:lnSpc>
                        <a:spcBef>
                          <a:spcPts val="0"/>
                        </a:spcBef>
                        <a:spcAft>
                          <a:spcPts val="0"/>
                        </a:spcAft>
                        <a:buClrTx/>
                        <a:buSzTx/>
                        <a:buFontTx/>
                        <a:buNone/>
                        <a:tabLst/>
                        <a:defRPr/>
                      </a:pPr>
                      <a:r>
                        <a:rPr lang="en-US" sz="2400" b="0" i="0" u="none" strike="noStrike" dirty="0">
                          <a:solidFill>
                            <a:schemeClr val="tx1"/>
                          </a:solidFill>
                          <a:effectLst/>
                          <a:latin typeface="Source Sans Pro" panose="020B0503030403020204" pitchFamily="34" charset="0"/>
                        </a:rPr>
                        <a:t>Registered  e-Manifest</a:t>
                      </a:r>
                    </a:p>
                  </a:txBody>
                  <a:tcPr marL="5948" marR="5948" marT="5948" marB="0" anchor="ctr">
                    <a:solidFill>
                      <a:schemeClr val="accent4"/>
                    </a:solidFill>
                  </a:tcPr>
                </a:tc>
                <a:tc>
                  <a:txBody>
                    <a:bodyPr/>
                    <a:lstStyle/>
                    <a:p>
                      <a:pPr algn="ctr" fontAlgn="ctr"/>
                      <a:endParaRPr lang="en-US" sz="2400" b="0" i="0" u="none" strike="noStrike" dirty="0">
                        <a:solidFill>
                          <a:schemeClr val="tx1"/>
                        </a:solidFill>
                        <a:effectLst/>
                        <a:latin typeface="Source Sans Pro" panose="020B0503030403020204" pitchFamily="34" charset="0"/>
                      </a:endParaRPr>
                    </a:p>
                  </a:txBody>
                  <a:tcPr marL="5948" marR="5948" marT="5948" marB="0" anchor="ctr">
                    <a:solidFill>
                      <a:schemeClr val="accent4"/>
                    </a:solidFill>
                  </a:tcPr>
                </a:tc>
                <a:extLst>
                  <a:ext uri="{0D108BD9-81ED-4DB2-BD59-A6C34878D82A}">
                    <a16:rowId xmlns:a16="http://schemas.microsoft.com/office/drawing/2014/main" val="3017545386"/>
                  </a:ext>
                </a:extLst>
              </a:tr>
              <a:tr h="594784">
                <a:tc>
                  <a:txBody>
                    <a:bodyPr/>
                    <a:lstStyle/>
                    <a:p>
                      <a:pPr algn="l" rtl="0" fontAlgn="ctr"/>
                      <a:r>
                        <a:rPr lang="en-US" sz="3000" b="1" u="none" strike="noStrike" dirty="0">
                          <a:solidFill>
                            <a:schemeClr val="tx1">
                              <a:lumMod val="50000"/>
                              <a:lumOff val="50000"/>
                            </a:schemeClr>
                          </a:solidFill>
                          <a:effectLst/>
                        </a:rPr>
                        <a:t>National  TSDF</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r>
                        <a:rPr lang="en-US" sz="3600" b="1" u="none" strike="noStrike" dirty="0">
                          <a:solidFill>
                            <a:schemeClr val="tx1">
                              <a:lumMod val="50000"/>
                              <a:lumOff val="50000"/>
                            </a:schemeClr>
                          </a:solidFill>
                          <a:effectLst/>
                        </a:rPr>
                        <a:t> 664*</a:t>
                      </a:r>
                      <a:endParaRPr lang="en-US" sz="36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r>
                        <a:rPr lang="en-US" sz="3000" b="1" u="none" strike="noStrike" dirty="0">
                          <a:solidFill>
                            <a:schemeClr val="tx1">
                              <a:lumMod val="50000"/>
                              <a:lumOff val="50000"/>
                            </a:schemeClr>
                          </a:solidFill>
                          <a:effectLst/>
                        </a:rPr>
                        <a:t>136* </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endParaRPr lang="en-US" sz="36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extLst>
                  <a:ext uri="{0D108BD9-81ED-4DB2-BD59-A6C34878D82A}">
                    <a16:rowId xmlns:a16="http://schemas.microsoft.com/office/drawing/2014/main" val="53981077"/>
                  </a:ext>
                </a:extLst>
              </a:tr>
              <a:tr h="594784">
                <a:tc>
                  <a:txBody>
                    <a:bodyPr/>
                    <a:lstStyle/>
                    <a:p>
                      <a:pPr algn="l" rtl="0" fontAlgn="ctr"/>
                      <a:r>
                        <a:rPr lang="en-US" sz="3000" b="1" u="none" strike="noStrike" dirty="0">
                          <a:solidFill>
                            <a:schemeClr val="tx1">
                              <a:lumMod val="50000"/>
                              <a:lumOff val="50000"/>
                            </a:schemeClr>
                          </a:solidFill>
                          <a:effectLst/>
                        </a:rPr>
                        <a:t>  Transporter</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tc>
                <a:tc>
                  <a:txBody>
                    <a:bodyPr/>
                    <a:lstStyle/>
                    <a:p>
                      <a:pPr algn="ctr" fontAlgn="ctr"/>
                      <a:r>
                        <a:rPr lang="en-US" sz="3600" b="1" i="0" u="none" strike="noStrike" dirty="0">
                          <a:solidFill>
                            <a:schemeClr val="tx1">
                              <a:lumMod val="50000"/>
                              <a:lumOff val="50000"/>
                            </a:schemeClr>
                          </a:solidFill>
                          <a:effectLst/>
                          <a:latin typeface="Source Sans Pro" panose="020B0503030403020204" pitchFamily="34" charset="0"/>
                        </a:rPr>
                        <a:t>13,761</a:t>
                      </a:r>
                    </a:p>
                  </a:txBody>
                  <a:tcPr marL="5948" marR="5948" marT="5948" marB="0" anchor="ctr"/>
                </a:tc>
                <a:tc>
                  <a:txBody>
                    <a:bodyPr/>
                    <a:lstStyle/>
                    <a:p>
                      <a:pPr algn="ctr" fontAlgn="ctr"/>
                      <a:r>
                        <a:rPr lang="en-US" sz="3000" b="1" i="0" u="none" strike="noStrike" dirty="0">
                          <a:solidFill>
                            <a:schemeClr val="tx1">
                              <a:lumMod val="50000"/>
                              <a:lumOff val="50000"/>
                            </a:schemeClr>
                          </a:solidFill>
                          <a:effectLst/>
                          <a:latin typeface="Source Sans Pro" panose="020B0503030403020204" pitchFamily="34" charset="0"/>
                        </a:rPr>
                        <a:t>85</a:t>
                      </a:r>
                    </a:p>
                  </a:txBody>
                  <a:tcPr marL="5948" marR="5948" marT="5948" marB="0" anchor="ctr"/>
                </a:tc>
                <a:tc>
                  <a:txBody>
                    <a:bodyPr/>
                    <a:lstStyle/>
                    <a:p>
                      <a:pPr algn="ctr" fontAlgn="ctr"/>
                      <a:endParaRPr lang="en-US" sz="36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tc>
                <a:extLst>
                  <a:ext uri="{0D108BD9-81ED-4DB2-BD59-A6C34878D82A}">
                    <a16:rowId xmlns:a16="http://schemas.microsoft.com/office/drawing/2014/main" val="2219466874"/>
                  </a:ext>
                </a:extLst>
              </a:tr>
              <a:tr h="594784">
                <a:tc>
                  <a:txBody>
                    <a:bodyPr/>
                    <a:lstStyle/>
                    <a:p>
                      <a:pPr algn="l" rtl="0" fontAlgn="ctr"/>
                      <a:r>
                        <a:rPr lang="en-US" sz="3000" b="1" u="none" strike="noStrike" dirty="0">
                          <a:solidFill>
                            <a:schemeClr val="tx1">
                              <a:lumMod val="50000"/>
                              <a:lumOff val="50000"/>
                            </a:schemeClr>
                          </a:solidFill>
                          <a:effectLst/>
                        </a:rPr>
                        <a:t>   Generator</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b"/>
                      <a:r>
                        <a:rPr lang="en-US" sz="1400" b="1" u="none" strike="noStrike" dirty="0">
                          <a:solidFill>
                            <a:schemeClr val="tx1">
                              <a:lumMod val="50000"/>
                              <a:lumOff val="50000"/>
                            </a:schemeClr>
                          </a:solidFill>
                          <a:effectLst/>
                        </a:rPr>
                        <a:t>41,007 + 5119,223 + 280,131=</a:t>
                      </a:r>
                    </a:p>
                    <a:p>
                      <a:pPr algn="ctr" fontAlgn="b"/>
                      <a:r>
                        <a:rPr lang="en-US" sz="3000" b="1" i="0" u="none" strike="noStrike" dirty="0">
                          <a:solidFill>
                            <a:schemeClr val="tx1">
                              <a:lumMod val="50000"/>
                              <a:lumOff val="50000"/>
                            </a:schemeClr>
                          </a:solidFill>
                          <a:effectLst/>
                          <a:latin typeface="Source Sans Pro" panose="020B0503030403020204" pitchFamily="34" charset="0"/>
                        </a:rPr>
                        <a:t>440,361</a:t>
                      </a:r>
                    </a:p>
                  </a:txBody>
                  <a:tcPr marL="5948" marR="5948" marT="5948" marB="0" anchor="ctr">
                    <a:solidFill>
                      <a:schemeClr val="accent4">
                        <a:lumMod val="20000"/>
                        <a:lumOff val="80000"/>
                      </a:schemeClr>
                    </a:solidFill>
                  </a:tcPr>
                </a:tc>
                <a:tc>
                  <a:txBody>
                    <a:bodyPr/>
                    <a:lstStyle/>
                    <a:p>
                      <a:pPr algn="ctr" fontAlgn="ctr"/>
                      <a:r>
                        <a:rPr lang="en-US" sz="3000" b="1" u="none" strike="noStrike" dirty="0">
                          <a:solidFill>
                            <a:schemeClr val="tx1">
                              <a:lumMod val="50000"/>
                              <a:lumOff val="50000"/>
                            </a:schemeClr>
                          </a:solidFill>
                          <a:effectLst/>
                        </a:rPr>
                        <a:t> 221</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endParaRPr lang="en-US" sz="36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extLst>
                  <a:ext uri="{0D108BD9-81ED-4DB2-BD59-A6C34878D82A}">
                    <a16:rowId xmlns:a16="http://schemas.microsoft.com/office/drawing/2014/main" val="2411271739"/>
                  </a:ext>
                </a:extLst>
              </a:tr>
              <a:tr h="634229">
                <a:tc>
                  <a:txBody>
                    <a:bodyPr/>
                    <a:lstStyle/>
                    <a:p>
                      <a:pPr algn="l" rtl="0" fontAlgn="ctr"/>
                      <a:r>
                        <a:rPr lang="en-US" sz="3000" b="1" u="none" strike="noStrike" dirty="0">
                          <a:effectLst/>
                        </a:rPr>
                        <a:t>Iowa TSDF</a:t>
                      </a:r>
                      <a:endParaRPr lang="en-US" sz="3000" b="1" i="0" u="none" strike="noStrike" dirty="0">
                        <a:solidFill>
                          <a:srgbClr val="000000"/>
                        </a:solidFill>
                        <a:effectLst/>
                        <a:latin typeface="Source Sans Pro" panose="020B0503030403020204" pitchFamily="34" charset="0"/>
                      </a:endParaRPr>
                    </a:p>
                  </a:txBody>
                  <a:tcPr marL="5948" marR="5948" marT="5948" marB="0" anchor="ctr"/>
                </a:tc>
                <a:tc>
                  <a:txBody>
                    <a:bodyPr/>
                    <a:lstStyle/>
                    <a:p>
                      <a:pPr algn="ctr" fontAlgn="ctr"/>
                      <a:r>
                        <a:rPr lang="en-US" sz="3600" b="1" i="0" u="none" strike="noStrike" dirty="0">
                          <a:solidFill>
                            <a:srgbClr val="000000"/>
                          </a:solidFill>
                          <a:effectLst/>
                          <a:latin typeface="Source Sans Pro" panose="020B0503030403020204" pitchFamily="34" charset="0"/>
                        </a:rPr>
                        <a:t>5*</a:t>
                      </a:r>
                    </a:p>
                  </a:txBody>
                  <a:tcPr marL="5948" marR="5948" marT="5948" marB="0" anchor="ctr"/>
                </a:tc>
                <a:tc>
                  <a:txBody>
                    <a:bodyPr/>
                    <a:lstStyle/>
                    <a:p>
                      <a:pPr algn="ctr" fontAlgn="ctr"/>
                      <a:r>
                        <a:rPr lang="en-US" sz="3600" b="1" i="0" u="none" strike="noStrike" dirty="0">
                          <a:solidFill>
                            <a:srgbClr val="000000"/>
                          </a:solidFill>
                          <a:effectLst/>
                          <a:latin typeface="Source Sans Pro" panose="020B0503030403020204" pitchFamily="34" charset="0"/>
                        </a:rPr>
                        <a:t>3*</a:t>
                      </a:r>
                    </a:p>
                  </a:txBody>
                  <a:tcPr marL="5948" marR="5948" marT="5948" marB="0" anchor="ctr"/>
                </a:tc>
                <a:tc>
                  <a:txBody>
                    <a:bodyPr/>
                    <a:lstStyle/>
                    <a:p>
                      <a:pPr algn="ctr" fontAlgn="ctr"/>
                      <a:endParaRPr lang="en-US" sz="3600" b="1" i="0" u="none" strike="noStrike" dirty="0">
                        <a:solidFill>
                          <a:srgbClr val="000000"/>
                        </a:solidFill>
                        <a:effectLst/>
                        <a:latin typeface="Source Sans Pro" panose="020B0503030403020204" pitchFamily="34" charset="0"/>
                      </a:endParaRPr>
                    </a:p>
                  </a:txBody>
                  <a:tcPr marL="5948" marR="5948" marT="5948" marB="0" anchor="ctr"/>
                </a:tc>
                <a:extLst>
                  <a:ext uri="{0D108BD9-81ED-4DB2-BD59-A6C34878D82A}">
                    <a16:rowId xmlns:a16="http://schemas.microsoft.com/office/drawing/2014/main" val="2524765330"/>
                  </a:ext>
                </a:extLst>
              </a:tr>
              <a:tr h="594784">
                <a:tc>
                  <a:txBody>
                    <a:bodyPr/>
                    <a:lstStyle/>
                    <a:p>
                      <a:pPr algn="l" rtl="0" fontAlgn="ctr"/>
                      <a:r>
                        <a:rPr lang="en-US" sz="3000" b="1" u="none" strike="noStrike" dirty="0">
                          <a:effectLst/>
                        </a:rPr>
                        <a:t>      Transporter</a:t>
                      </a:r>
                      <a:endParaRPr lang="en-US" sz="3000" b="1" i="0" u="none" strike="noStrike" dirty="0">
                        <a:solidFill>
                          <a:srgbClr val="000000"/>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t"/>
                      <a:r>
                        <a:rPr lang="en-US" sz="3600" b="1" i="0" u="none" strike="noStrike" dirty="0">
                          <a:solidFill>
                            <a:srgbClr val="000000"/>
                          </a:solidFill>
                          <a:effectLst/>
                          <a:latin typeface="Source Sans Pro" panose="020B0503030403020204" pitchFamily="34" charset="0"/>
                        </a:rPr>
                        <a:t>49</a:t>
                      </a:r>
                    </a:p>
                  </a:txBody>
                  <a:tcPr marL="5948" marR="5948" marT="5948" marB="0">
                    <a:solidFill>
                      <a:schemeClr val="accent4">
                        <a:lumMod val="20000"/>
                        <a:lumOff val="80000"/>
                      </a:schemeClr>
                    </a:solidFill>
                  </a:tcPr>
                </a:tc>
                <a:tc>
                  <a:txBody>
                    <a:bodyPr/>
                    <a:lstStyle/>
                    <a:p>
                      <a:pPr algn="ctr" fontAlgn="t"/>
                      <a:r>
                        <a:rPr lang="en-US" sz="3600" b="1" u="none" strike="noStrike" dirty="0">
                          <a:effectLst/>
                        </a:rPr>
                        <a:t>3 </a:t>
                      </a:r>
                      <a:endParaRPr lang="en-US" sz="3600" b="1" i="0" u="none" strike="noStrike" dirty="0">
                        <a:solidFill>
                          <a:srgbClr val="000000"/>
                        </a:solidFill>
                        <a:effectLst/>
                        <a:latin typeface="Source Sans Pro" panose="020B0503030403020204" pitchFamily="34" charset="0"/>
                      </a:endParaRPr>
                    </a:p>
                  </a:txBody>
                  <a:tcPr marL="5948" marR="5948" marT="5948" marB="0">
                    <a:solidFill>
                      <a:schemeClr val="accent4">
                        <a:lumMod val="20000"/>
                        <a:lumOff val="80000"/>
                      </a:schemeClr>
                    </a:solidFill>
                  </a:tcPr>
                </a:tc>
                <a:tc>
                  <a:txBody>
                    <a:bodyPr/>
                    <a:lstStyle/>
                    <a:p>
                      <a:pPr algn="ctr" fontAlgn="t"/>
                      <a:endParaRPr lang="en-US" sz="3600" b="1" i="0" u="none" strike="noStrike" dirty="0">
                        <a:solidFill>
                          <a:srgbClr val="000000"/>
                        </a:solidFill>
                        <a:effectLst/>
                        <a:latin typeface="Source Sans Pro" panose="020B0503030403020204" pitchFamily="34" charset="0"/>
                      </a:endParaRPr>
                    </a:p>
                  </a:txBody>
                  <a:tcPr marL="5948" marR="5948" marT="5948" marB="0">
                    <a:solidFill>
                      <a:schemeClr val="accent4">
                        <a:lumMod val="20000"/>
                        <a:lumOff val="80000"/>
                      </a:schemeClr>
                    </a:solidFill>
                  </a:tcPr>
                </a:tc>
                <a:extLst>
                  <a:ext uri="{0D108BD9-81ED-4DB2-BD59-A6C34878D82A}">
                    <a16:rowId xmlns:a16="http://schemas.microsoft.com/office/drawing/2014/main" val="3702621958"/>
                  </a:ext>
                </a:extLst>
              </a:tr>
              <a:tr h="594784">
                <a:tc>
                  <a:txBody>
                    <a:bodyPr/>
                    <a:lstStyle/>
                    <a:p>
                      <a:pPr algn="l" rtl="0" fontAlgn="ctr"/>
                      <a:r>
                        <a:rPr lang="en-US" sz="3000" b="1" u="none" strike="noStrike" dirty="0">
                          <a:effectLst/>
                        </a:rPr>
                        <a:t>       Generator</a:t>
                      </a:r>
                      <a:endParaRPr lang="en-US" sz="3000" b="1" i="0" u="none" strike="noStrike" dirty="0">
                        <a:solidFill>
                          <a:srgbClr val="000000"/>
                        </a:solidFill>
                        <a:effectLst/>
                        <a:latin typeface="Source Sans Pro" panose="020B0503030403020204" pitchFamily="34" charset="0"/>
                      </a:endParaRPr>
                    </a:p>
                  </a:txBody>
                  <a:tcPr marL="5948" marR="5948" marT="5948" marB="0" anchor="ctr"/>
                </a:tc>
                <a:tc>
                  <a:txBody>
                    <a:bodyPr/>
                    <a:lstStyle/>
                    <a:p>
                      <a:pPr algn="ctr" fontAlgn="b"/>
                      <a:r>
                        <a:rPr lang="en-US" sz="2000" b="1" u="none" strike="noStrike" dirty="0">
                          <a:effectLst/>
                        </a:rPr>
                        <a:t>137+692+4330=</a:t>
                      </a:r>
                    </a:p>
                    <a:p>
                      <a:pPr algn="ctr" fontAlgn="b"/>
                      <a:r>
                        <a:rPr lang="en-US" sz="3600" b="1" i="0" u="none" strike="noStrike" dirty="0">
                          <a:solidFill>
                            <a:srgbClr val="000000"/>
                          </a:solidFill>
                          <a:effectLst/>
                          <a:latin typeface="Source Sans Pro" panose="020B0503030403020204" pitchFamily="34" charset="0"/>
                        </a:rPr>
                        <a:t>5,159</a:t>
                      </a:r>
                    </a:p>
                  </a:txBody>
                  <a:tcPr marL="5948" marR="5948" marT="5948" marB="0" anchor="b"/>
                </a:tc>
                <a:tc>
                  <a:txBody>
                    <a:bodyPr/>
                    <a:lstStyle/>
                    <a:p>
                      <a:pPr algn="ctr" fontAlgn="b"/>
                      <a:r>
                        <a:rPr lang="en-US" sz="2000" b="1" u="none" strike="noStrike" dirty="0">
                          <a:effectLst/>
                        </a:rPr>
                        <a:t>5+1+2+1=</a:t>
                      </a:r>
                    </a:p>
                    <a:p>
                      <a:pPr algn="ctr" fontAlgn="b"/>
                      <a:r>
                        <a:rPr lang="en-US" sz="3600" b="1" i="0" u="none" strike="noStrike" dirty="0">
                          <a:solidFill>
                            <a:srgbClr val="000000"/>
                          </a:solidFill>
                          <a:effectLst/>
                          <a:latin typeface="Source Sans Pro" panose="020B0503030403020204" pitchFamily="34" charset="0"/>
                        </a:rPr>
                        <a:t>9</a:t>
                      </a:r>
                      <a:r>
                        <a:rPr lang="en-US" sz="700" b="1" u="none" strike="noStrike" dirty="0">
                          <a:effectLst/>
                        </a:rPr>
                        <a:t> </a:t>
                      </a:r>
                      <a:endParaRPr lang="en-US" sz="700" b="1" i="0" u="none" strike="noStrike" dirty="0">
                        <a:solidFill>
                          <a:srgbClr val="000000"/>
                        </a:solidFill>
                        <a:effectLst/>
                        <a:latin typeface="Source Sans Pro" panose="020B0503030403020204" pitchFamily="34" charset="0"/>
                      </a:endParaRPr>
                    </a:p>
                  </a:txBody>
                  <a:tcPr marL="5948" marR="5948" marT="5948" marB="0" anchor="b"/>
                </a:tc>
                <a:tc>
                  <a:txBody>
                    <a:bodyPr/>
                    <a:lstStyle/>
                    <a:p>
                      <a:pPr algn="ctr" fontAlgn="b"/>
                      <a:endParaRPr lang="en-US" sz="3600" b="1" i="0" u="none" strike="noStrike" dirty="0">
                        <a:solidFill>
                          <a:srgbClr val="000000"/>
                        </a:solidFill>
                        <a:effectLst/>
                        <a:latin typeface="Source Sans Pro" panose="020B0503030403020204" pitchFamily="34" charset="0"/>
                      </a:endParaRPr>
                    </a:p>
                  </a:txBody>
                  <a:tcPr marL="5948" marR="5948" marT="5948" marB="0" anchor="b"/>
                </a:tc>
                <a:extLst>
                  <a:ext uri="{0D108BD9-81ED-4DB2-BD59-A6C34878D82A}">
                    <a16:rowId xmlns:a16="http://schemas.microsoft.com/office/drawing/2014/main" val="2156668364"/>
                  </a:ext>
                </a:extLst>
              </a:tr>
            </a:tbl>
          </a:graphicData>
        </a:graphic>
      </p:graphicFrame>
    </p:spTree>
    <p:extLst>
      <p:ext uri="{BB962C8B-B14F-4D97-AF65-F5344CB8AC3E}">
        <p14:creationId xmlns:p14="http://schemas.microsoft.com/office/powerpoint/2010/main" val="608628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59D10E-9031-4F70-8246-55A5BB21411C}"/>
              </a:ext>
            </a:extLst>
          </p:cNvPr>
          <p:cNvSpPr>
            <a:spLocks noGrp="1"/>
          </p:cNvSpPr>
          <p:nvPr>
            <p:ph type="title"/>
          </p:nvPr>
        </p:nvSpPr>
        <p:spPr/>
        <p:txBody>
          <a:bodyPr/>
          <a:lstStyle/>
          <a:p>
            <a:r>
              <a:rPr lang="en-US" dirty="0"/>
              <a:t>SUMMER BY THE SEA COLORING BOOK – PICTURE 1</a:t>
            </a:r>
          </a:p>
        </p:txBody>
      </p:sp>
      <p:pic>
        <p:nvPicPr>
          <p:cNvPr id="7" name="Picture Placeholder 6" descr="Space Coloring Picture">
            <a:extLst>
              <a:ext uri="{FF2B5EF4-FFF2-40B4-BE49-F238E27FC236}">
                <a16:creationId xmlns:a16="http://schemas.microsoft.com/office/drawing/2014/main" id="{97492BA9-5BE3-45B0-A26F-7A6E1219E0FB}"/>
              </a:ext>
            </a:extLst>
          </p:cNvPr>
          <p:cNvPicPr>
            <a:picLocks noGrp="1" noChangeAspect="1"/>
          </p:cNvPicPr>
          <p:nvPr>
            <p:ph type="pic" sz="quarter" idx="13"/>
          </p:nvPr>
        </p:nvPicPr>
        <p:blipFill>
          <a:blip r:embed="rId3"/>
          <a:srcRect t="5" b="5"/>
          <a:stretch>
            <a:fillRect/>
          </a:stretch>
        </p:blipFill>
        <p:spPr>
          <a:xfrm>
            <a:off x="155449" y="2354"/>
            <a:ext cx="3048000" cy="2355273"/>
          </a:xfrm>
        </p:spPr>
      </p:pic>
      <p:sp>
        <p:nvSpPr>
          <p:cNvPr id="3" name="Date Placeholder 2">
            <a:extLst>
              <a:ext uri="{FF2B5EF4-FFF2-40B4-BE49-F238E27FC236}">
                <a16:creationId xmlns:a16="http://schemas.microsoft.com/office/drawing/2014/main" id="{E660D9D2-EE05-D0A2-BEAC-965806EF461D}"/>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9669E203-9F9C-1498-3E6F-72AAC36ACB98}"/>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0DB27B1A-F0EA-4A38-6DD8-2484D0502BE5}"/>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7</a:t>
            </a:fld>
            <a:endParaRPr lang="en-US" dirty="0"/>
          </a:p>
        </p:txBody>
      </p:sp>
      <p:sp>
        <p:nvSpPr>
          <p:cNvPr id="6" name="Title 1">
            <a:extLst>
              <a:ext uri="{FF2B5EF4-FFF2-40B4-BE49-F238E27FC236}">
                <a16:creationId xmlns:a16="http://schemas.microsoft.com/office/drawing/2014/main" id="{12EF9501-D2BF-C7DC-DE15-B6B35B08BD73}"/>
              </a:ext>
            </a:extLst>
          </p:cNvPr>
          <p:cNvSpPr txBox="1">
            <a:spLocks/>
          </p:cNvSpPr>
          <p:nvPr/>
        </p:nvSpPr>
        <p:spPr>
          <a:xfrm>
            <a:off x="5432899" y="298242"/>
            <a:ext cx="3771969" cy="881749"/>
          </a:xfrm>
          <a:prstGeom prst="rect">
            <a:avLst/>
          </a:prstGeom>
        </p:spPr>
        <p:txBody>
          <a:bodyPr vert="horz" lIns="94211" tIns="47105" rIns="94211" bIns="47105" rtlCol="0" anchor="t">
            <a:no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Happenings</a:t>
            </a:r>
          </a:p>
        </p:txBody>
      </p:sp>
      <p:pic>
        <p:nvPicPr>
          <p:cNvPr id="9" name="Picture Placeholder 6" descr="Space Coloring Picture">
            <a:extLst>
              <a:ext uri="{FF2B5EF4-FFF2-40B4-BE49-F238E27FC236}">
                <a16:creationId xmlns:a16="http://schemas.microsoft.com/office/drawing/2014/main" id="{062A9529-CB51-DAF7-CCA9-0851F00B4169}"/>
              </a:ext>
            </a:extLst>
          </p:cNvPr>
          <p:cNvPicPr>
            <a:picLocks noChangeAspect="1"/>
          </p:cNvPicPr>
          <p:nvPr/>
        </p:nvPicPr>
        <p:blipFill rotWithShape="1">
          <a:blip r:embed="rId3"/>
          <a:srcRect t="5" r="64507" b="44986"/>
          <a:stretch/>
        </p:blipFill>
        <p:spPr>
          <a:xfrm>
            <a:off x="1158331" y="803727"/>
            <a:ext cx="788830" cy="944814"/>
          </a:xfrm>
          <a:prstGeom prst="rect">
            <a:avLst/>
          </a:prstGeom>
        </p:spPr>
      </p:pic>
      <p:pic>
        <p:nvPicPr>
          <p:cNvPr id="10" name="Picture Placeholder 6" descr="Space Coloring Picture">
            <a:extLst>
              <a:ext uri="{FF2B5EF4-FFF2-40B4-BE49-F238E27FC236}">
                <a16:creationId xmlns:a16="http://schemas.microsoft.com/office/drawing/2014/main" id="{2D40C312-3902-08A7-E51A-BED4FCDBEE5A}"/>
              </a:ext>
            </a:extLst>
          </p:cNvPr>
          <p:cNvPicPr>
            <a:picLocks noChangeAspect="1"/>
          </p:cNvPicPr>
          <p:nvPr/>
        </p:nvPicPr>
        <p:blipFill rotWithShape="1">
          <a:blip r:embed="rId3"/>
          <a:srcRect l="65798" t="6256" b="50224"/>
          <a:stretch/>
        </p:blipFill>
        <p:spPr>
          <a:xfrm>
            <a:off x="184358" y="1304321"/>
            <a:ext cx="1042492" cy="1025119"/>
          </a:xfrm>
          <a:prstGeom prst="rect">
            <a:avLst/>
          </a:prstGeom>
        </p:spPr>
      </p:pic>
      <p:pic>
        <p:nvPicPr>
          <p:cNvPr id="11" name="Picture Placeholder 6" descr="Space Coloring Picture">
            <a:extLst>
              <a:ext uri="{FF2B5EF4-FFF2-40B4-BE49-F238E27FC236}">
                <a16:creationId xmlns:a16="http://schemas.microsoft.com/office/drawing/2014/main" id="{7BA89C43-BB0C-72F8-B43C-4CDF31A8BE19}"/>
              </a:ext>
            </a:extLst>
          </p:cNvPr>
          <p:cNvPicPr>
            <a:picLocks noChangeAspect="1"/>
          </p:cNvPicPr>
          <p:nvPr/>
        </p:nvPicPr>
        <p:blipFill rotWithShape="1">
          <a:blip r:embed="rId3"/>
          <a:srcRect t="81895" r="65466" b="5"/>
          <a:stretch/>
        </p:blipFill>
        <p:spPr>
          <a:xfrm>
            <a:off x="1835951" y="912833"/>
            <a:ext cx="1052593" cy="426348"/>
          </a:xfrm>
          <a:prstGeom prst="rect">
            <a:avLst/>
          </a:prstGeom>
        </p:spPr>
      </p:pic>
      <p:pic>
        <p:nvPicPr>
          <p:cNvPr id="17" name="Graphic 16" descr="Daily calendar with solid fill">
            <a:extLst>
              <a:ext uri="{FF2B5EF4-FFF2-40B4-BE49-F238E27FC236}">
                <a16:creationId xmlns:a16="http://schemas.microsoft.com/office/drawing/2014/main" id="{B4317818-0078-1F9B-1866-C966C6D247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90791" y="237882"/>
            <a:ext cx="942109" cy="942109"/>
          </a:xfrm>
          <a:prstGeom prst="rect">
            <a:avLst/>
          </a:prstGeom>
        </p:spPr>
      </p:pic>
      <p:sp>
        <p:nvSpPr>
          <p:cNvPr id="8" name="TextBox 7">
            <a:extLst>
              <a:ext uri="{FF2B5EF4-FFF2-40B4-BE49-F238E27FC236}">
                <a16:creationId xmlns:a16="http://schemas.microsoft.com/office/drawing/2014/main" id="{2A193356-8B10-4F6B-AA60-8FA76657ED87}"/>
              </a:ext>
            </a:extLst>
          </p:cNvPr>
          <p:cNvSpPr txBox="1"/>
          <p:nvPr/>
        </p:nvSpPr>
        <p:spPr>
          <a:xfrm>
            <a:off x="1784434" y="1608969"/>
            <a:ext cx="8504647" cy="617889"/>
          </a:xfrm>
          <a:prstGeom prst="rect">
            <a:avLst/>
          </a:prstGeom>
          <a:noFill/>
        </p:spPr>
        <p:txBody>
          <a:bodyPr wrap="square" rtlCol="0">
            <a:spAutoFit/>
          </a:bodyPr>
          <a:lstStyle/>
          <a:p>
            <a:pPr algn="ctr"/>
            <a:r>
              <a:rPr lang="en-US" sz="3297" dirty="0">
                <a:solidFill>
                  <a:schemeClr val="accent6">
                    <a:lumMod val="75000"/>
                  </a:schemeClr>
                </a:solidFill>
              </a:rPr>
              <a:t>Registrants in e-Manifest System</a:t>
            </a:r>
          </a:p>
        </p:txBody>
      </p:sp>
      <p:sp>
        <p:nvSpPr>
          <p:cNvPr id="12" name="Rectangle 11">
            <a:extLst>
              <a:ext uri="{FF2B5EF4-FFF2-40B4-BE49-F238E27FC236}">
                <a16:creationId xmlns:a16="http://schemas.microsoft.com/office/drawing/2014/main" id="{2E374B8E-1CF5-FC00-2147-F1545E9D7C33}"/>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graphicFrame>
        <p:nvGraphicFramePr>
          <p:cNvPr id="14" name="Table 13">
            <a:extLst>
              <a:ext uri="{FF2B5EF4-FFF2-40B4-BE49-F238E27FC236}">
                <a16:creationId xmlns:a16="http://schemas.microsoft.com/office/drawing/2014/main" id="{778619F8-A76B-B902-7250-4CB4181BD045}"/>
              </a:ext>
            </a:extLst>
          </p:cNvPr>
          <p:cNvGraphicFramePr>
            <a:graphicFrameLocks noGrp="1"/>
          </p:cNvGraphicFramePr>
          <p:nvPr>
            <p:extLst>
              <p:ext uri="{D42A27DB-BD31-4B8C-83A1-F6EECF244321}">
                <p14:modId xmlns:p14="http://schemas.microsoft.com/office/powerpoint/2010/main" val="1537302215"/>
              </p:ext>
            </p:extLst>
          </p:nvPr>
        </p:nvGraphicFramePr>
        <p:xfrm>
          <a:off x="1784435" y="2158884"/>
          <a:ext cx="8504646" cy="5271065"/>
        </p:xfrm>
        <a:graphic>
          <a:graphicData uri="http://schemas.openxmlformats.org/drawingml/2006/table">
            <a:tbl>
              <a:tblPr firstRow="1" bandRow="1">
                <a:tableStyleId>{5C22544A-7EE6-4342-B048-85BDC9FD1C3A}</a:tableStyleId>
              </a:tblPr>
              <a:tblGrid>
                <a:gridCol w="3608563">
                  <a:extLst>
                    <a:ext uri="{9D8B030D-6E8A-4147-A177-3AD203B41FA5}">
                      <a16:colId xmlns:a16="http://schemas.microsoft.com/office/drawing/2014/main" val="2290825364"/>
                    </a:ext>
                  </a:extLst>
                </a:gridCol>
                <a:gridCol w="1840792">
                  <a:extLst>
                    <a:ext uri="{9D8B030D-6E8A-4147-A177-3AD203B41FA5}">
                      <a16:colId xmlns:a16="http://schemas.microsoft.com/office/drawing/2014/main" val="2383385779"/>
                    </a:ext>
                  </a:extLst>
                </a:gridCol>
                <a:gridCol w="1613708">
                  <a:extLst>
                    <a:ext uri="{9D8B030D-6E8A-4147-A177-3AD203B41FA5}">
                      <a16:colId xmlns:a16="http://schemas.microsoft.com/office/drawing/2014/main" val="24244765"/>
                    </a:ext>
                  </a:extLst>
                </a:gridCol>
                <a:gridCol w="1441583">
                  <a:extLst>
                    <a:ext uri="{9D8B030D-6E8A-4147-A177-3AD203B41FA5}">
                      <a16:colId xmlns:a16="http://schemas.microsoft.com/office/drawing/2014/main" val="2370306559"/>
                    </a:ext>
                  </a:extLst>
                </a:gridCol>
              </a:tblGrid>
              <a:tr h="594784">
                <a:tc>
                  <a:txBody>
                    <a:bodyPr/>
                    <a:lstStyle/>
                    <a:p>
                      <a:pPr marL="0" marR="0" lvl="0" indent="0" algn="ctr" defTabSz="777238" rtl="0" eaLnBrk="1" fontAlgn="t" latinLnBrk="0" hangingPunct="1">
                        <a:lnSpc>
                          <a:spcPct val="100000"/>
                        </a:lnSpc>
                        <a:spcBef>
                          <a:spcPts val="0"/>
                        </a:spcBef>
                        <a:spcAft>
                          <a:spcPts val="0"/>
                        </a:spcAft>
                        <a:buClrTx/>
                        <a:buSzTx/>
                        <a:buFontTx/>
                        <a:buNone/>
                        <a:tabLst/>
                        <a:defRPr/>
                      </a:pPr>
                      <a:r>
                        <a:rPr lang="en-US" sz="2400" u="none" strike="noStrike" dirty="0">
                          <a:solidFill>
                            <a:schemeClr val="tx1"/>
                          </a:solidFill>
                          <a:effectLst/>
                        </a:rPr>
                        <a:t> </a:t>
                      </a:r>
                      <a:r>
                        <a:rPr lang="en-US" sz="2400" b="1" i="0" u="none" strike="noStrike" dirty="0">
                          <a:solidFill>
                            <a:schemeClr val="tx1"/>
                          </a:solidFill>
                          <a:effectLst/>
                          <a:latin typeface="Source Sans Pro" panose="020B0503030403020204" pitchFamily="34" charset="0"/>
                        </a:rPr>
                        <a:t>2023 Counts</a:t>
                      </a:r>
                    </a:p>
                  </a:txBody>
                  <a:tcPr marL="5948" marR="5948" marT="5948" marB="0" anchor="ctr">
                    <a:solidFill>
                      <a:schemeClr val="accent4"/>
                    </a:solidFill>
                  </a:tcPr>
                </a:tc>
                <a:tc>
                  <a:txBody>
                    <a:bodyPr/>
                    <a:lstStyle/>
                    <a:p>
                      <a:pPr algn="ctr" rtl="0" fontAlgn="ctr"/>
                      <a:r>
                        <a:rPr lang="en-US" sz="2400" b="1" i="0" u="none" strike="noStrike" dirty="0">
                          <a:solidFill>
                            <a:schemeClr val="tx1"/>
                          </a:solidFill>
                          <a:effectLst/>
                          <a:latin typeface="Source Sans Pro" panose="020B0503030403020204" pitchFamily="34" charset="0"/>
                        </a:rPr>
                        <a:t>#</a:t>
                      </a:r>
                    </a:p>
                  </a:txBody>
                  <a:tcPr marL="5948" marR="5948" marT="5948" marB="0" anchor="ctr">
                    <a:solidFill>
                      <a:schemeClr val="accent4"/>
                    </a:solidFill>
                  </a:tcPr>
                </a:tc>
                <a:tc>
                  <a:txBody>
                    <a:bodyPr/>
                    <a:lstStyle/>
                    <a:p>
                      <a:pPr marL="0" marR="0" lvl="0" indent="0" algn="ctr" defTabSz="777238" rtl="0" eaLnBrk="1" fontAlgn="ctr" latinLnBrk="0" hangingPunct="1">
                        <a:lnSpc>
                          <a:spcPct val="100000"/>
                        </a:lnSpc>
                        <a:spcBef>
                          <a:spcPts val="0"/>
                        </a:spcBef>
                        <a:spcAft>
                          <a:spcPts val="0"/>
                        </a:spcAft>
                        <a:buClrTx/>
                        <a:buSzTx/>
                        <a:buFontTx/>
                        <a:buNone/>
                        <a:tabLst/>
                        <a:defRPr/>
                      </a:pPr>
                      <a:r>
                        <a:rPr lang="en-US" sz="2400" b="0" i="0" u="none" strike="noStrike" dirty="0">
                          <a:solidFill>
                            <a:schemeClr val="tx1"/>
                          </a:solidFill>
                          <a:effectLst/>
                          <a:latin typeface="Source Sans Pro" panose="020B0503030403020204" pitchFamily="34" charset="0"/>
                        </a:rPr>
                        <a:t>Registered  e-Manifest</a:t>
                      </a:r>
                    </a:p>
                  </a:txBody>
                  <a:tcPr marL="5948" marR="5948" marT="5948" marB="0" anchor="ctr">
                    <a:solidFill>
                      <a:schemeClr val="accent4"/>
                    </a:solidFill>
                  </a:tcPr>
                </a:tc>
                <a:tc>
                  <a:txBody>
                    <a:bodyPr/>
                    <a:lstStyle/>
                    <a:p>
                      <a:pPr algn="ctr" fontAlgn="ctr"/>
                      <a:r>
                        <a:rPr lang="en-US" sz="2400" b="0" i="0" u="none" strike="noStrike" dirty="0">
                          <a:solidFill>
                            <a:schemeClr val="tx1"/>
                          </a:solidFill>
                          <a:effectLst/>
                          <a:latin typeface="Source Sans Pro" panose="020B0503030403020204" pitchFamily="34" charset="0"/>
                        </a:rPr>
                        <a:t>% registered  e-Manifest</a:t>
                      </a:r>
                    </a:p>
                  </a:txBody>
                  <a:tcPr marL="5948" marR="5948" marT="5948" marB="0" anchor="ctr">
                    <a:solidFill>
                      <a:schemeClr val="accent4"/>
                    </a:solidFill>
                  </a:tcPr>
                </a:tc>
                <a:extLst>
                  <a:ext uri="{0D108BD9-81ED-4DB2-BD59-A6C34878D82A}">
                    <a16:rowId xmlns:a16="http://schemas.microsoft.com/office/drawing/2014/main" val="3017545386"/>
                  </a:ext>
                </a:extLst>
              </a:tr>
              <a:tr h="594784">
                <a:tc>
                  <a:txBody>
                    <a:bodyPr/>
                    <a:lstStyle/>
                    <a:p>
                      <a:pPr algn="l" rtl="0" fontAlgn="ctr"/>
                      <a:r>
                        <a:rPr lang="en-US" sz="3000" b="1" u="none" strike="noStrike" dirty="0">
                          <a:solidFill>
                            <a:schemeClr val="tx1">
                              <a:lumMod val="50000"/>
                              <a:lumOff val="50000"/>
                            </a:schemeClr>
                          </a:solidFill>
                          <a:effectLst/>
                        </a:rPr>
                        <a:t>National  TSDF</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r>
                        <a:rPr lang="en-US" sz="3600" b="1" u="none" strike="noStrike" dirty="0">
                          <a:solidFill>
                            <a:schemeClr val="tx1">
                              <a:lumMod val="50000"/>
                              <a:lumOff val="50000"/>
                            </a:schemeClr>
                          </a:solidFill>
                          <a:effectLst/>
                        </a:rPr>
                        <a:t> 664*</a:t>
                      </a:r>
                      <a:endParaRPr lang="en-US" sz="36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r>
                        <a:rPr lang="en-US" sz="3000" b="1" u="none" strike="noStrike" dirty="0">
                          <a:solidFill>
                            <a:schemeClr val="tx1">
                              <a:lumMod val="50000"/>
                              <a:lumOff val="50000"/>
                            </a:schemeClr>
                          </a:solidFill>
                          <a:effectLst/>
                        </a:rPr>
                        <a:t>136* </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endParaRPr lang="en-US" sz="36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extLst>
                  <a:ext uri="{0D108BD9-81ED-4DB2-BD59-A6C34878D82A}">
                    <a16:rowId xmlns:a16="http://schemas.microsoft.com/office/drawing/2014/main" val="53981077"/>
                  </a:ext>
                </a:extLst>
              </a:tr>
              <a:tr h="594784">
                <a:tc>
                  <a:txBody>
                    <a:bodyPr/>
                    <a:lstStyle/>
                    <a:p>
                      <a:pPr algn="l" rtl="0" fontAlgn="ctr"/>
                      <a:r>
                        <a:rPr lang="en-US" sz="3000" b="1" u="none" strike="noStrike" dirty="0">
                          <a:solidFill>
                            <a:schemeClr val="tx1">
                              <a:lumMod val="50000"/>
                              <a:lumOff val="50000"/>
                            </a:schemeClr>
                          </a:solidFill>
                          <a:effectLst/>
                        </a:rPr>
                        <a:t>  Transporter</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tc>
                <a:tc>
                  <a:txBody>
                    <a:bodyPr/>
                    <a:lstStyle/>
                    <a:p>
                      <a:pPr algn="ctr" fontAlgn="ctr"/>
                      <a:r>
                        <a:rPr lang="en-US" sz="3600" b="1" i="0" u="none" strike="noStrike" dirty="0">
                          <a:solidFill>
                            <a:schemeClr val="tx1">
                              <a:lumMod val="50000"/>
                              <a:lumOff val="50000"/>
                            </a:schemeClr>
                          </a:solidFill>
                          <a:effectLst/>
                          <a:latin typeface="Source Sans Pro" panose="020B0503030403020204" pitchFamily="34" charset="0"/>
                        </a:rPr>
                        <a:t>13,761</a:t>
                      </a:r>
                    </a:p>
                  </a:txBody>
                  <a:tcPr marL="5948" marR="5948" marT="5948" marB="0" anchor="ctr"/>
                </a:tc>
                <a:tc>
                  <a:txBody>
                    <a:bodyPr/>
                    <a:lstStyle/>
                    <a:p>
                      <a:pPr algn="ctr" fontAlgn="ctr"/>
                      <a:r>
                        <a:rPr lang="en-US" sz="3000" b="1" i="0" u="none" strike="noStrike" dirty="0">
                          <a:solidFill>
                            <a:schemeClr val="tx1">
                              <a:lumMod val="50000"/>
                              <a:lumOff val="50000"/>
                            </a:schemeClr>
                          </a:solidFill>
                          <a:effectLst/>
                          <a:latin typeface="Source Sans Pro" panose="020B0503030403020204" pitchFamily="34" charset="0"/>
                        </a:rPr>
                        <a:t>85</a:t>
                      </a:r>
                    </a:p>
                  </a:txBody>
                  <a:tcPr marL="5948" marR="5948" marT="5948" marB="0" anchor="ctr"/>
                </a:tc>
                <a:tc>
                  <a:txBody>
                    <a:bodyPr/>
                    <a:lstStyle/>
                    <a:p>
                      <a:pPr algn="ctr" fontAlgn="ctr"/>
                      <a:endParaRPr lang="en-US" sz="36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tc>
                <a:extLst>
                  <a:ext uri="{0D108BD9-81ED-4DB2-BD59-A6C34878D82A}">
                    <a16:rowId xmlns:a16="http://schemas.microsoft.com/office/drawing/2014/main" val="2219466874"/>
                  </a:ext>
                </a:extLst>
              </a:tr>
              <a:tr h="594784">
                <a:tc>
                  <a:txBody>
                    <a:bodyPr/>
                    <a:lstStyle/>
                    <a:p>
                      <a:pPr algn="l" rtl="0" fontAlgn="ctr"/>
                      <a:r>
                        <a:rPr lang="en-US" sz="3000" b="1" u="none" strike="noStrike" dirty="0">
                          <a:solidFill>
                            <a:schemeClr val="tx1">
                              <a:lumMod val="50000"/>
                              <a:lumOff val="50000"/>
                            </a:schemeClr>
                          </a:solidFill>
                          <a:effectLst/>
                        </a:rPr>
                        <a:t>   Generator</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b"/>
                      <a:r>
                        <a:rPr lang="en-US" sz="1400" b="1" u="none" strike="noStrike" dirty="0">
                          <a:solidFill>
                            <a:schemeClr val="tx1">
                              <a:lumMod val="50000"/>
                              <a:lumOff val="50000"/>
                            </a:schemeClr>
                          </a:solidFill>
                          <a:effectLst/>
                        </a:rPr>
                        <a:t>41,007 + 5119,223 + 280,131=</a:t>
                      </a:r>
                    </a:p>
                    <a:p>
                      <a:pPr algn="ctr" fontAlgn="b"/>
                      <a:r>
                        <a:rPr lang="en-US" sz="3000" b="1" i="0" u="none" strike="noStrike" dirty="0">
                          <a:solidFill>
                            <a:schemeClr val="tx1">
                              <a:lumMod val="50000"/>
                              <a:lumOff val="50000"/>
                            </a:schemeClr>
                          </a:solidFill>
                          <a:effectLst/>
                          <a:latin typeface="Source Sans Pro" panose="020B0503030403020204" pitchFamily="34" charset="0"/>
                        </a:rPr>
                        <a:t>440,361</a:t>
                      </a:r>
                    </a:p>
                  </a:txBody>
                  <a:tcPr marL="5948" marR="5948" marT="5948" marB="0" anchor="ctr">
                    <a:solidFill>
                      <a:schemeClr val="accent4">
                        <a:lumMod val="20000"/>
                        <a:lumOff val="80000"/>
                      </a:schemeClr>
                    </a:solidFill>
                  </a:tcPr>
                </a:tc>
                <a:tc>
                  <a:txBody>
                    <a:bodyPr/>
                    <a:lstStyle/>
                    <a:p>
                      <a:pPr algn="ctr" fontAlgn="ctr"/>
                      <a:r>
                        <a:rPr lang="en-US" sz="3000" b="1" u="none" strike="noStrike" dirty="0">
                          <a:solidFill>
                            <a:schemeClr val="tx1">
                              <a:lumMod val="50000"/>
                              <a:lumOff val="50000"/>
                            </a:schemeClr>
                          </a:solidFill>
                          <a:effectLst/>
                        </a:rPr>
                        <a:t> 221</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endParaRPr lang="en-US" sz="36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extLst>
                  <a:ext uri="{0D108BD9-81ED-4DB2-BD59-A6C34878D82A}">
                    <a16:rowId xmlns:a16="http://schemas.microsoft.com/office/drawing/2014/main" val="2411271739"/>
                  </a:ext>
                </a:extLst>
              </a:tr>
              <a:tr h="634229">
                <a:tc>
                  <a:txBody>
                    <a:bodyPr/>
                    <a:lstStyle/>
                    <a:p>
                      <a:pPr algn="l" rtl="0" fontAlgn="ctr"/>
                      <a:r>
                        <a:rPr lang="en-US" sz="3000" b="1" u="none" strike="noStrike" dirty="0">
                          <a:effectLst/>
                        </a:rPr>
                        <a:t>Iowa TSDF</a:t>
                      </a:r>
                      <a:endParaRPr lang="en-US" sz="3000" b="1" i="0" u="none" strike="noStrike" dirty="0">
                        <a:solidFill>
                          <a:srgbClr val="000000"/>
                        </a:solidFill>
                        <a:effectLst/>
                        <a:latin typeface="Source Sans Pro" panose="020B0503030403020204" pitchFamily="34" charset="0"/>
                      </a:endParaRPr>
                    </a:p>
                  </a:txBody>
                  <a:tcPr marL="5948" marR="5948" marT="5948" marB="0" anchor="ctr"/>
                </a:tc>
                <a:tc>
                  <a:txBody>
                    <a:bodyPr/>
                    <a:lstStyle/>
                    <a:p>
                      <a:pPr algn="ctr" fontAlgn="ctr"/>
                      <a:r>
                        <a:rPr lang="en-US" sz="3600" b="1" i="0" u="none" strike="noStrike" dirty="0">
                          <a:solidFill>
                            <a:srgbClr val="000000"/>
                          </a:solidFill>
                          <a:effectLst/>
                          <a:latin typeface="Source Sans Pro" panose="020B0503030403020204" pitchFamily="34" charset="0"/>
                        </a:rPr>
                        <a:t>5*</a:t>
                      </a:r>
                    </a:p>
                  </a:txBody>
                  <a:tcPr marL="5948" marR="5948" marT="5948" marB="0" anchor="ctr"/>
                </a:tc>
                <a:tc>
                  <a:txBody>
                    <a:bodyPr/>
                    <a:lstStyle/>
                    <a:p>
                      <a:pPr algn="ctr" fontAlgn="ctr"/>
                      <a:r>
                        <a:rPr lang="en-US" sz="3600" b="1" i="0" u="none" strike="noStrike" dirty="0">
                          <a:solidFill>
                            <a:srgbClr val="000000"/>
                          </a:solidFill>
                          <a:effectLst/>
                          <a:latin typeface="Source Sans Pro" panose="020B0503030403020204" pitchFamily="34" charset="0"/>
                        </a:rPr>
                        <a:t>3*</a:t>
                      </a:r>
                    </a:p>
                  </a:txBody>
                  <a:tcPr marL="5948" marR="5948" marT="5948" marB="0" anchor="ctr"/>
                </a:tc>
                <a:tc>
                  <a:txBody>
                    <a:bodyPr/>
                    <a:lstStyle/>
                    <a:p>
                      <a:pPr algn="ctr" fontAlgn="ctr"/>
                      <a:endParaRPr lang="en-US" sz="3600" b="1" i="0" u="none" strike="noStrike" dirty="0">
                        <a:solidFill>
                          <a:srgbClr val="000000"/>
                        </a:solidFill>
                        <a:effectLst/>
                        <a:latin typeface="Source Sans Pro" panose="020B0503030403020204" pitchFamily="34" charset="0"/>
                      </a:endParaRPr>
                    </a:p>
                  </a:txBody>
                  <a:tcPr marL="5948" marR="5948" marT="5948" marB="0" anchor="ctr"/>
                </a:tc>
                <a:extLst>
                  <a:ext uri="{0D108BD9-81ED-4DB2-BD59-A6C34878D82A}">
                    <a16:rowId xmlns:a16="http://schemas.microsoft.com/office/drawing/2014/main" val="2524765330"/>
                  </a:ext>
                </a:extLst>
              </a:tr>
              <a:tr h="594784">
                <a:tc>
                  <a:txBody>
                    <a:bodyPr/>
                    <a:lstStyle/>
                    <a:p>
                      <a:pPr algn="l" rtl="0" fontAlgn="ctr"/>
                      <a:r>
                        <a:rPr lang="en-US" sz="3000" b="1" u="none" strike="noStrike" dirty="0">
                          <a:effectLst/>
                        </a:rPr>
                        <a:t>      Transporter</a:t>
                      </a:r>
                      <a:endParaRPr lang="en-US" sz="3000" b="1" i="0" u="none" strike="noStrike" dirty="0">
                        <a:solidFill>
                          <a:srgbClr val="000000"/>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t"/>
                      <a:r>
                        <a:rPr lang="en-US" sz="3600" b="1" i="0" u="none" strike="noStrike" dirty="0">
                          <a:solidFill>
                            <a:srgbClr val="000000"/>
                          </a:solidFill>
                          <a:effectLst/>
                          <a:latin typeface="Source Sans Pro" panose="020B0503030403020204" pitchFamily="34" charset="0"/>
                        </a:rPr>
                        <a:t>49</a:t>
                      </a:r>
                    </a:p>
                  </a:txBody>
                  <a:tcPr marL="5948" marR="5948" marT="5948" marB="0">
                    <a:solidFill>
                      <a:schemeClr val="accent4">
                        <a:lumMod val="20000"/>
                        <a:lumOff val="80000"/>
                      </a:schemeClr>
                    </a:solidFill>
                  </a:tcPr>
                </a:tc>
                <a:tc>
                  <a:txBody>
                    <a:bodyPr/>
                    <a:lstStyle/>
                    <a:p>
                      <a:pPr algn="ctr" fontAlgn="t"/>
                      <a:r>
                        <a:rPr lang="en-US" sz="3600" b="1" u="none" strike="noStrike" dirty="0">
                          <a:effectLst/>
                        </a:rPr>
                        <a:t>3 </a:t>
                      </a:r>
                      <a:endParaRPr lang="en-US" sz="3600" b="1" i="0" u="none" strike="noStrike" dirty="0">
                        <a:solidFill>
                          <a:srgbClr val="000000"/>
                        </a:solidFill>
                        <a:effectLst/>
                        <a:latin typeface="Source Sans Pro" panose="020B0503030403020204" pitchFamily="34" charset="0"/>
                      </a:endParaRPr>
                    </a:p>
                  </a:txBody>
                  <a:tcPr marL="5948" marR="5948" marT="5948" marB="0">
                    <a:solidFill>
                      <a:schemeClr val="accent4">
                        <a:lumMod val="20000"/>
                        <a:lumOff val="80000"/>
                      </a:schemeClr>
                    </a:solidFill>
                  </a:tcPr>
                </a:tc>
                <a:tc>
                  <a:txBody>
                    <a:bodyPr/>
                    <a:lstStyle/>
                    <a:p>
                      <a:pPr algn="ctr" fontAlgn="t"/>
                      <a:endParaRPr lang="en-US" sz="3600" b="1" i="0" u="none" strike="noStrike" dirty="0">
                        <a:solidFill>
                          <a:srgbClr val="000000"/>
                        </a:solidFill>
                        <a:effectLst/>
                        <a:latin typeface="Source Sans Pro" panose="020B0503030403020204" pitchFamily="34" charset="0"/>
                      </a:endParaRPr>
                    </a:p>
                  </a:txBody>
                  <a:tcPr marL="5948" marR="5948" marT="5948" marB="0">
                    <a:solidFill>
                      <a:schemeClr val="accent4">
                        <a:lumMod val="20000"/>
                        <a:lumOff val="80000"/>
                      </a:schemeClr>
                    </a:solidFill>
                  </a:tcPr>
                </a:tc>
                <a:extLst>
                  <a:ext uri="{0D108BD9-81ED-4DB2-BD59-A6C34878D82A}">
                    <a16:rowId xmlns:a16="http://schemas.microsoft.com/office/drawing/2014/main" val="3702621958"/>
                  </a:ext>
                </a:extLst>
              </a:tr>
              <a:tr h="594784">
                <a:tc>
                  <a:txBody>
                    <a:bodyPr/>
                    <a:lstStyle/>
                    <a:p>
                      <a:pPr algn="l" rtl="0" fontAlgn="ctr"/>
                      <a:r>
                        <a:rPr lang="en-US" sz="3000" b="1" u="none" strike="noStrike" dirty="0">
                          <a:effectLst/>
                        </a:rPr>
                        <a:t>       Generator</a:t>
                      </a:r>
                      <a:endParaRPr lang="en-US" sz="3000" b="1" i="0" u="none" strike="noStrike" dirty="0">
                        <a:solidFill>
                          <a:srgbClr val="000000"/>
                        </a:solidFill>
                        <a:effectLst/>
                        <a:latin typeface="Source Sans Pro" panose="020B0503030403020204" pitchFamily="34" charset="0"/>
                      </a:endParaRPr>
                    </a:p>
                  </a:txBody>
                  <a:tcPr marL="5948" marR="5948" marT="5948" marB="0" anchor="ctr"/>
                </a:tc>
                <a:tc>
                  <a:txBody>
                    <a:bodyPr/>
                    <a:lstStyle/>
                    <a:p>
                      <a:pPr algn="ctr" fontAlgn="b"/>
                      <a:r>
                        <a:rPr lang="en-US" sz="2000" b="1" u="none" strike="noStrike" dirty="0">
                          <a:effectLst/>
                        </a:rPr>
                        <a:t>137+692+4330=</a:t>
                      </a:r>
                    </a:p>
                    <a:p>
                      <a:pPr algn="ctr" fontAlgn="b"/>
                      <a:r>
                        <a:rPr lang="en-US" sz="3600" b="1" i="0" u="none" strike="noStrike" dirty="0">
                          <a:solidFill>
                            <a:srgbClr val="000000"/>
                          </a:solidFill>
                          <a:effectLst/>
                          <a:latin typeface="Source Sans Pro" panose="020B0503030403020204" pitchFamily="34" charset="0"/>
                        </a:rPr>
                        <a:t>5,159</a:t>
                      </a:r>
                    </a:p>
                  </a:txBody>
                  <a:tcPr marL="5948" marR="5948" marT="5948" marB="0" anchor="b"/>
                </a:tc>
                <a:tc>
                  <a:txBody>
                    <a:bodyPr/>
                    <a:lstStyle/>
                    <a:p>
                      <a:pPr algn="ctr" fontAlgn="b"/>
                      <a:r>
                        <a:rPr lang="en-US" sz="2000" b="1" u="none" strike="noStrike" dirty="0">
                          <a:effectLst/>
                        </a:rPr>
                        <a:t>5+1+2+1=</a:t>
                      </a:r>
                    </a:p>
                    <a:p>
                      <a:pPr algn="ctr" fontAlgn="b"/>
                      <a:r>
                        <a:rPr lang="en-US" sz="3600" b="1" i="0" u="none" strike="noStrike" dirty="0">
                          <a:solidFill>
                            <a:srgbClr val="000000"/>
                          </a:solidFill>
                          <a:effectLst/>
                          <a:latin typeface="Source Sans Pro" panose="020B0503030403020204" pitchFamily="34" charset="0"/>
                        </a:rPr>
                        <a:t>9</a:t>
                      </a:r>
                      <a:r>
                        <a:rPr lang="en-US" sz="700" b="1" u="none" strike="noStrike" dirty="0">
                          <a:effectLst/>
                        </a:rPr>
                        <a:t> </a:t>
                      </a:r>
                      <a:endParaRPr lang="en-US" sz="700" b="1" i="0" u="none" strike="noStrike" dirty="0">
                        <a:solidFill>
                          <a:srgbClr val="000000"/>
                        </a:solidFill>
                        <a:effectLst/>
                        <a:latin typeface="Source Sans Pro" panose="020B0503030403020204" pitchFamily="34" charset="0"/>
                      </a:endParaRPr>
                    </a:p>
                  </a:txBody>
                  <a:tcPr marL="5948" marR="5948" marT="5948" marB="0" anchor="b"/>
                </a:tc>
                <a:tc>
                  <a:txBody>
                    <a:bodyPr/>
                    <a:lstStyle/>
                    <a:p>
                      <a:pPr algn="ctr" fontAlgn="b"/>
                      <a:endParaRPr lang="en-US" sz="3600" b="1" i="0" u="none" strike="noStrike" dirty="0">
                        <a:solidFill>
                          <a:srgbClr val="000000"/>
                        </a:solidFill>
                        <a:effectLst/>
                        <a:latin typeface="Source Sans Pro" panose="020B0503030403020204" pitchFamily="34" charset="0"/>
                      </a:endParaRPr>
                    </a:p>
                  </a:txBody>
                  <a:tcPr marL="5948" marR="5948" marT="5948" marB="0" anchor="b"/>
                </a:tc>
                <a:extLst>
                  <a:ext uri="{0D108BD9-81ED-4DB2-BD59-A6C34878D82A}">
                    <a16:rowId xmlns:a16="http://schemas.microsoft.com/office/drawing/2014/main" val="2156668364"/>
                  </a:ext>
                </a:extLst>
              </a:tr>
            </a:tbl>
          </a:graphicData>
        </a:graphic>
      </p:graphicFrame>
    </p:spTree>
    <p:extLst>
      <p:ext uri="{BB962C8B-B14F-4D97-AF65-F5344CB8AC3E}">
        <p14:creationId xmlns:p14="http://schemas.microsoft.com/office/powerpoint/2010/main" val="2307095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59D10E-9031-4F70-8246-55A5BB21411C}"/>
              </a:ext>
            </a:extLst>
          </p:cNvPr>
          <p:cNvSpPr>
            <a:spLocks noGrp="1"/>
          </p:cNvSpPr>
          <p:nvPr>
            <p:ph type="title"/>
          </p:nvPr>
        </p:nvSpPr>
        <p:spPr/>
        <p:txBody>
          <a:bodyPr/>
          <a:lstStyle/>
          <a:p>
            <a:r>
              <a:rPr lang="en-US" dirty="0"/>
              <a:t>SUMMER BY THE SEA COLORING BOOK – PICTURE 1</a:t>
            </a:r>
          </a:p>
        </p:txBody>
      </p:sp>
      <p:pic>
        <p:nvPicPr>
          <p:cNvPr id="7" name="Picture Placeholder 6" descr="Space Coloring Picture">
            <a:extLst>
              <a:ext uri="{FF2B5EF4-FFF2-40B4-BE49-F238E27FC236}">
                <a16:creationId xmlns:a16="http://schemas.microsoft.com/office/drawing/2014/main" id="{97492BA9-5BE3-45B0-A26F-7A6E1219E0FB}"/>
              </a:ext>
            </a:extLst>
          </p:cNvPr>
          <p:cNvPicPr>
            <a:picLocks noGrp="1" noChangeAspect="1"/>
          </p:cNvPicPr>
          <p:nvPr>
            <p:ph type="pic" sz="quarter" idx="13"/>
          </p:nvPr>
        </p:nvPicPr>
        <p:blipFill>
          <a:blip r:embed="rId3"/>
          <a:srcRect t="5" b="5"/>
          <a:stretch>
            <a:fillRect/>
          </a:stretch>
        </p:blipFill>
        <p:spPr>
          <a:xfrm>
            <a:off x="155449" y="2354"/>
            <a:ext cx="3048000" cy="2355273"/>
          </a:xfrm>
        </p:spPr>
      </p:pic>
      <p:sp>
        <p:nvSpPr>
          <p:cNvPr id="3" name="Date Placeholder 2">
            <a:extLst>
              <a:ext uri="{FF2B5EF4-FFF2-40B4-BE49-F238E27FC236}">
                <a16:creationId xmlns:a16="http://schemas.microsoft.com/office/drawing/2014/main" id="{E660D9D2-EE05-D0A2-BEAC-965806EF461D}"/>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9669E203-9F9C-1498-3E6F-72AAC36ACB98}"/>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0DB27B1A-F0EA-4A38-6DD8-2484D0502BE5}"/>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8</a:t>
            </a:fld>
            <a:endParaRPr lang="en-US" dirty="0"/>
          </a:p>
        </p:txBody>
      </p:sp>
      <p:sp>
        <p:nvSpPr>
          <p:cNvPr id="6" name="Title 1">
            <a:extLst>
              <a:ext uri="{FF2B5EF4-FFF2-40B4-BE49-F238E27FC236}">
                <a16:creationId xmlns:a16="http://schemas.microsoft.com/office/drawing/2014/main" id="{12EF9501-D2BF-C7DC-DE15-B6B35B08BD73}"/>
              </a:ext>
            </a:extLst>
          </p:cNvPr>
          <p:cNvSpPr txBox="1">
            <a:spLocks/>
          </p:cNvSpPr>
          <p:nvPr/>
        </p:nvSpPr>
        <p:spPr>
          <a:xfrm>
            <a:off x="5432899" y="298242"/>
            <a:ext cx="3771969" cy="881749"/>
          </a:xfrm>
          <a:prstGeom prst="rect">
            <a:avLst/>
          </a:prstGeom>
        </p:spPr>
        <p:txBody>
          <a:bodyPr vert="horz" lIns="94211" tIns="47105" rIns="94211" bIns="47105" rtlCol="0" anchor="t">
            <a:no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Happenings</a:t>
            </a:r>
          </a:p>
        </p:txBody>
      </p:sp>
      <p:pic>
        <p:nvPicPr>
          <p:cNvPr id="9" name="Picture Placeholder 6" descr="Space Coloring Picture">
            <a:extLst>
              <a:ext uri="{FF2B5EF4-FFF2-40B4-BE49-F238E27FC236}">
                <a16:creationId xmlns:a16="http://schemas.microsoft.com/office/drawing/2014/main" id="{062A9529-CB51-DAF7-CCA9-0851F00B4169}"/>
              </a:ext>
            </a:extLst>
          </p:cNvPr>
          <p:cNvPicPr>
            <a:picLocks noChangeAspect="1"/>
          </p:cNvPicPr>
          <p:nvPr/>
        </p:nvPicPr>
        <p:blipFill rotWithShape="1">
          <a:blip r:embed="rId3"/>
          <a:srcRect t="5" r="64507" b="44986"/>
          <a:stretch/>
        </p:blipFill>
        <p:spPr>
          <a:xfrm>
            <a:off x="1158331" y="803727"/>
            <a:ext cx="788830" cy="944814"/>
          </a:xfrm>
          <a:prstGeom prst="rect">
            <a:avLst/>
          </a:prstGeom>
        </p:spPr>
      </p:pic>
      <p:pic>
        <p:nvPicPr>
          <p:cNvPr id="10" name="Picture Placeholder 6" descr="Space Coloring Picture">
            <a:extLst>
              <a:ext uri="{FF2B5EF4-FFF2-40B4-BE49-F238E27FC236}">
                <a16:creationId xmlns:a16="http://schemas.microsoft.com/office/drawing/2014/main" id="{2D40C312-3902-08A7-E51A-BED4FCDBEE5A}"/>
              </a:ext>
            </a:extLst>
          </p:cNvPr>
          <p:cNvPicPr>
            <a:picLocks noChangeAspect="1"/>
          </p:cNvPicPr>
          <p:nvPr/>
        </p:nvPicPr>
        <p:blipFill rotWithShape="1">
          <a:blip r:embed="rId3"/>
          <a:srcRect l="65798" t="6256" b="50224"/>
          <a:stretch/>
        </p:blipFill>
        <p:spPr>
          <a:xfrm>
            <a:off x="184358" y="1304321"/>
            <a:ext cx="1042492" cy="1025119"/>
          </a:xfrm>
          <a:prstGeom prst="rect">
            <a:avLst/>
          </a:prstGeom>
        </p:spPr>
      </p:pic>
      <p:pic>
        <p:nvPicPr>
          <p:cNvPr id="11" name="Picture Placeholder 6" descr="Space Coloring Picture">
            <a:extLst>
              <a:ext uri="{FF2B5EF4-FFF2-40B4-BE49-F238E27FC236}">
                <a16:creationId xmlns:a16="http://schemas.microsoft.com/office/drawing/2014/main" id="{7BA89C43-BB0C-72F8-B43C-4CDF31A8BE19}"/>
              </a:ext>
            </a:extLst>
          </p:cNvPr>
          <p:cNvPicPr>
            <a:picLocks noChangeAspect="1"/>
          </p:cNvPicPr>
          <p:nvPr/>
        </p:nvPicPr>
        <p:blipFill rotWithShape="1">
          <a:blip r:embed="rId3"/>
          <a:srcRect t="81895" r="65466" b="5"/>
          <a:stretch/>
        </p:blipFill>
        <p:spPr>
          <a:xfrm>
            <a:off x="1835951" y="912833"/>
            <a:ext cx="1052593" cy="426348"/>
          </a:xfrm>
          <a:prstGeom prst="rect">
            <a:avLst/>
          </a:prstGeom>
        </p:spPr>
      </p:pic>
      <p:pic>
        <p:nvPicPr>
          <p:cNvPr id="17" name="Graphic 16" descr="Daily calendar with solid fill">
            <a:extLst>
              <a:ext uri="{FF2B5EF4-FFF2-40B4-BE49-F238E27FC236}">
                <a16:creationId xmlns:a16="http://schemas.microsoft.com/office/drawing/2014/main" id="{B4317818-0078-1F9B-1866-C966C6D247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90791" y="237882"/>
            <a:ext cx="942109" cy="942109"/>
          </a:xfrm>
          <a:prstGeom prst="rect">
            <a:avLst/>
          </a:prstGeom>
        </p:spPr>
      </p:pic>
      <p:sp>
        <p:nvSpPr>
          <p:cNvPr id="8" name="TextBox 7">
            <a:extLst>
              <a:ext uri="{FF2B5EF4-FFF2-40B4-BE49-F238E27FC236}">
                <a16:creationId xmlns:a16="http://schemas.microsoft.com/office/drawing/2014/main" id="{2A193356-8B10-4F6B-AA60-8FA76657ED87}"/>
              </a:ext>
            </a:extLst>
          </p:cNvPr>
          <p:cNvSpPr txBox="1"/>
          <p:nvPr/>
        </p:nvSpPr>
        <p:spPr>
          <a:xfrm>
            <a:off x="1784434" y="1608969"/>
            <a:ext cx="8504647" cy="617889"/>
          </a:xfrm>
          <a:prstGeom prst="rect">
            <a:avLst/>
          </a:prstGeom>
          <a:noFill/>
        </p:spPr>
        <p:txBody>
          <a:bodyPr wrap="square" rtlCol="0">
            <a:spAutoFit/>
          </a:bodyPr>
          <a:lstStyle/>
          <a:p>
            <a:pPr algn="ctr"/>
            <a:r>
              <a:rPr lang="en-US" sz="3297" dirty="0">
                <a:solidFill>
                  <a:schemeClr val="accent6">
                    <a:lumMod val="75000"/>
                  </a:schemeClr>
                </a:solidFill>
              </a:rPr>
              <a:t>Registrants in e-Manifest System</a:t>
            </a:r>
          </a:p>
        </p:txBody>
      </p:sp>
      <p:sp>
        <p:nvSpPr>
          <p:cNvPr id="12" name="Rectangle 11">
            <a:extLst>
              <a:ext uri="{FF2B5EF4-FFF2-40B4-BE49-F238E27FC236}">
                <a16:creationId xmlns:a16="http://schemas.microsoft.com/office/drawing/2014/main" id="{2E374B8E-1CF5-FC00-2147-F1545E9D7C33}"/>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graphicFrame>
        <p:nvGraphicFramePr>
          <p:cNvPr id="14" name="Table 13">
            <a:extLst>
              <a:ext uri="{FF2B5EF4-FFF2-40B4-BE49-F238E27FC236}">
                <a16:creationId xmlns:a16="http://schemas.microsoft.com/office/drawing/2014/main" id="{778619F8-A76B-B902-7250-4CB4181BD045}"/>
              </a:ext>
            </a:extLst>
          </p:cNvPr>
          <p:cNvGraphicFramePr>
            <a:graphicFrameLocks noGrp="1"/>
          </p:cNvGraphicFramePr>
          <p:nvPr>
            <p:extLst>
              <p:ext uri="{D42A27DB-BD31-4B8C-83A1-F6EECF244321}">
                <p14:modId xmlns:p14="http://schemas.microsoft.com/office/powerpoint/2010/main" val="160787411"/>
              </p:ext>
            </p:extLst>
          </p:nvPr>
        </p:nvGraphicFramePr>
        <p:xfrm>
          <a:off x="1784435" y="2158884"/>
          <a:ext cx="8504646" cy="5271065"/>
        </p:xfrm>
        <a:graphic>
          <a:graphicData uri="http://schemas.openxmlformats.org/drawingml/2006/table">
            <a:tbl>
              <a:tblPr firstRow="1" bandRow="1">
                <a:tableStyleId>{5C22544A-7EE6-4342-B048-85BDC9FD1C3A}</a:tableStyleId>
              </a:tblPr>
              <a:tblGrid>
                <a:gridCol w="3608563">
                  <a:extLst>
                    <a:ext uri="{9D8B030D-6E8A-4147-A177-3AD203B41FA5}">
                      <a16:colId xmlns:a16="http://schemas.microsoft.com/office/drawing/2014/main" val="2290825364"/>
                    </a:ext>
                  </a:extLst>
                </a:gridCol>
                <a:gridCol w="1840792">
                  <a:extLst>
                    <a:ext uri="{9D8B030D-6E8A-4147-A177-3AD203B41FA5}">
                      <a16:colId xmlns:a16="http://schemas.microsoft.com/office/drawing/2014/main" val="2383385779"/>
                    </a:ext>
                  </a:extLst>
                </a:gridCol>
                <a:gridCol w="1613708">
                  <a:extLst>
                    <a:ext uri="{9D8B030D-6E8A-4147-A177-3AD203B41FA5}">
                      <a16:colId xmlns:a16="http://schemas.microsoft.com/office/drawing/2014/main" val="24244765"/>
                    </a:ext>
                  </a:extLst>
                </a:gridCol>
                <a:gridCol w="1441583">
                  <a:extLst>
                    <a:ext uri="{9D8B030D-6E8A-4147-A177-3AD203B41FA5}">
                      <a16:colId xmlns:a16="http://schemas.microsoft.com/office/drawing/2014/main" val="2370306559"/>
                    </a:ext>
                  </a:extLst>
                </a:gridCol>
              </a:tblGrid>
              <a:tr h="594784">
                <a:tc>
                  <a:txBody>
                    <a:bodyPr/>
                    <a:lstStyle/>
                    <a:p>
                      <a:pPr marL="0" marR="0" lvl="0" indent="0" algn="ctr" defTabSz="777238" rtl="0" eaLnBrk="1" fontAlgn="t" latinLnBrk="0" hangingPunct="1">
                        <a:lnSpc>
                          <a:spcPct val="100000"/>
                        </a:lnSpc>
                        <a:spcBef>
                          <a:spcPts val="0"/>
                        </a:spcBef>
                        <a:spcAft>
                          <a:spcPts val="0"/>
                        </a:spcAft>
                        <a:buClrTx/>
                        <a:buSzTx/>
                        <a:buFontTx/>
                        <a:buNone/>
                        <a:tabLst/>
                        <a:defRPr/>
                      </a:pPr>
                      <a:r>
                        <a:rPr lang="en-US" sz="2400" u="none" strike="noStrike" dirty="0">
                          <a:solidFill>
                            <a:schemeClr val="tx1"/>
                          </a:solidFill>
                          <a:effectLst/>
                        </a:rPr>
                        <a:t> </a:t>
                      </a:r>
                      <a:r>
                        <a:rPr lang="en-US" sz="2400" b="1" i="0" u="none" strike="noStrike" dirty="0">
                          <a:solidFill>
                            <a:schemeClr val="tx1"/>
                          </a:solidFill>
                          <a:effectLst/>
                          <a:latin typeface="Source Sans Pro" panose="020B0503030403020204" pitchFamily="34" charset="0"/>
                        </a:rPr>
                        <a:t>2023 Counts</a:t>
                      </a:r>
                    </a:p>
                  </a:txBody>
                  <a:tcPr marL="5948" marR="5948" marT="5948" marB="0" anchor="ctr">
                    <a:solidFill>
                      <a:schemeClr val="accent4"/>
                    </a:solidFill>
                  </a:tcPr>
                </a:tc>
                <a:tc>
                  <a:txBody>
                    <a:bodyPr/>
                    <a:lstStyle/>
                    <a:p>
                      <a:pPr algn="ctr" rtl="0" fontAlgn="ctr"/>
                      <a:r>
                        <a:rPr lang="en-US" sz="2400" b="1" i="0" u="none" strike="noStrike" dirty="0">
                          <a:solidFill>
                            <a:schemeClr val="tx1"/>
                          </a:solidFill>
                          <a:effectLst/>
                          <a:latin typeface="Source Sans Pro" panose="020B0503030403020204" pitchFamily="34" charset="0"/>
                        </a:rPr>
                        <a:t>#</a:t>
                      </a:r>
                    </a:p>
                  </a:txBody>
                  <a:tcPr marL="5948" marR="5948" marT="5948" marB="0" anchor="ctr">
                    <a:solidFill>
                      <a:schemeClr val="accent4"/>
                    </a:solidFill>
                  </a:tcPr>
                </a:tc>
                <a:tc>
                  <a:txBody>
                    <a:bodyPr/>
                    <a:lstStyle/>
                    <a:p>
                      <a:pPr marL="0" marR="0" lvl="0" indent="0" algn="ctr" defTabSz="777238" rtl="0" eaLnBrk="1" fontAlgn="ctr" latinLnBrk="0" hangingPunct="1">
                        <a:lnSpc>
                          <a:spcPct val="100000"/>
                        </a:lnSpc>
                        <a:spcBef>
                          <a:spcPts val="0"/>
                        </a:spcBef>
                        <a:spcAft>
                          <a:spcPts val="0"/>
                        </a:spcAft>
                        <a:buClrTx/>
                        <a:buSzTx/>
                        <a:buFontTx/>
                        <a:buNone/>
                        <a:tabLst/>
                        <a:defRPr/>
                      </a:pPr>
                      <a:r>
                        <a:rPr lang="en-US" sz="2400" b="0" i="0" u="none" strike="noStrike" dirty="0">
                          <a:solidFill>
                            <a:schemeClr val="tx1"/>
                          </a:solidFill>
                          <a:effectLst/>
                          <a:latin typeface="Source Sans Pro" panose="020B0503030403020204" pitchFamily="34" charset="0"/>
                        </a:rPr>
                        <a:t>Registered  e-Manifest</a:t>
                      </a:r>
                    </a:p>
                  </a:txBody>
                  <a:tcPr marL="5948" marR="5948" marT="5948" marB="0" anchor="ctr">
                    <a:solidFill>
                      <a:schemeClr val="accent4"/>
                    </a:solidFill>
                  </a:tcPr>
                </a:tc>
                <a:tc>
                  <a:txBody>
                    <a:bodyPr/>
                    <a:lstStyle/>
                    <a:p>
                      <a:pPr algn="ctr" fontAlgn="ctr"/>
                      <a:r>
                        <a:rPr lang="en-US" sz="2400" b="0" i="0" u="none" strike="noStrike" dirty="0">
                          <a:solidFill>
                            <a:schemeClr val="tx1"/>
                          </a:solidFill>
                          <a:effectLst/>
                          <a:latin typeface="Source Sans Pro" panose="020B0503030403020204" pitchFamily="34" charset="0"/>
                        </a:rPr>
                        <a:t>% registered  e-Manifest</a:t>
                      </a:r>
                    </a:p>
                  </a:txBody>
                  <a:tcPr marL="5948" marR="5948" marT="5948" marB="0" anchor="ctr">
                    <a:solidFill>
                      <a:schemeClr val="accent4"/>
                    </a:solidFill>
                  </a:tcPr>
                </a:tc>
                <a:extLst>
                  <a:ext uri="{0D108BD9-81ED-4DB2-BD59-A6C34878D82A}">
                    <a16:rowId xmlns:a16="http://schemas.microsoft.com/office/drawing/2014/main" val="3017545386"/>
                  </a:ext>
                </a:extLst>
              </a:tr>
              <a:tr h="594784">
                <a:tc>
                  <a:txBody>
                    <a:bodyPr/>
                    <a:lstStyle/>
                    <a:p>
                      <a:pPr algn="l" rtl="0" fontAlgn="ctr"/>
                      <a:r>
                        <a:rPr lang="en-US" sz="3000" b="1" u="none" strike="noStrike" dirty="0">
                          <a:solidFill>
                            <a:schemeClr val="tx1">
                              <a:lumMod val="50000"/>
                              <a:lumOff val="50000"/>
                            </a:schemeClr>
                          </a:solidFill>
                          <a:effectLst/>
                        </a:rPr>
                        <a:t>National  TSDF</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r>
                        <a:rPr lang="en-US" sz="3600" b="1" u="none" strike="noStrike" dirty="0">
                          <a:solidFill>
                            <a:schemeClr val="tx1">
                              <a:lumMod val="50000"/>
                              <a:lumOff val="50000"/>
                            </a:schemeClr>
                          </a:solidFill>
                          <a:effectLst/>
                        </a:rPr>
                        <a:t> 664*</a:t>
                      </a:r>
                      <a:endParaRPr lang="en-US" sz="36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r>
                        <a:rPr lang="en-US" sz="3000" b="1" u="none" strike="noStrike" dirty="0">
                          <a:solidFill>
                            <a:schemeClr val="tx1">
                              <a:lumMod val="50000"/>
                              <a:lumOff val="50000"/>
                            </a:schemeClr>
                          </a:solidFill>
                          <a:effectLst/>
                        </a:rPr>
                        <a:t>136* </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r>
                        <a:rPr lang="en-US" sz="3600" b="1" u="none" strike="noStrike" dirty="0">
                          <a:solidFill>
                            <a:schemeClr val="tx1">
                              <a:lumMod val="50000"/>
                              <a:lumOff val="50000"/>
                            </a:schemeClr>
                          </a:solidFill>
                          <a:effectLst/>
                        </a:rPr>
                        <a:t>100% *</a:t>
                      </a:r>
                      <a:endParaRPr lang="en-US" sz="36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extLst>
                  <a:ext uri="{0D108BD9-81ED-4DB2-BD59-A6C34878D82A}">
                    <a16:rowId xmlns:a16="http://schemas.microsoft.com/office/drawing/2014/main" val="53981077"/>
                  </a:ext>
                </a:extLst>
              </a:tr>
              <a:tr h="594784">
                <a:tc>
                  <a:txBody>
                    <a:bodyPr/>
                    <a:lstStyle/>
                    <a:p>
                      <a:pPr algn="l" rtl="0" fontAlgn="ctr"/>
                      <a:r>
                        <a:rPr lang="en-US" sz="3000" b="1" u="none" strike="noStrike" dirty="0">
                          <a:solidFill>
                            <a:schemeClr val="tx1">
                              <a:lumMod val="50000"/>
                              <a:lumOff val="50000"/>
                            </a:schemeClr>
                          </a:solidFill>
                          <a:effectLst/>
                        </a:rPr>
                        <a:t>  Transporter</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tc>
                <a:tc>
                  <a:txBody>
                    <a:bodyPr/>
                    <a:lstStyle/>
                    <a:p>
                      <a:pPr algn="ctr" fontAlgn="ctr"/>
                      <a:r>
                        <a:rPr lang="en-US" sz="3600" b="1" i="0" u="none" strike="noStrike" dirty="0">
                          <a:solidFill>
                            <a:schemeClr val="tx1">
                              <a:lumMod val="50000"/>
                              <a:lumOff val="50000"/>
                            </a:schemeClr>
                          </a:solidFill>
                          <a:effectLst/>
                          <a:latin typeface="Source Sans Pro" panose="020B0503030403020204" pitchFamily="34" charset="0"/>
                        </a:rPr>
                        <a:t>13,761</a:t>
                      </a:r>
                    </a:p>
                  </a:txBody>
                  <a:tcPr marL="5948" marR="5948" marT="5948" marB="0" anchor="ctr"/>
                </a:tc>
                <a:tc>
                  <a:txBody>
                    <a:bodyPr/>
                    <a:lstStyle/>
                    <a:p>
                      <a:pPr algn="ctr" fontAlgn="ctr"/>
                      <a:r>
                        <a:rPr lang="en-US" sz="3000" b="1" i="0" u="none" strike="noStrike" dirty="0">
                          <a:solidFill>
                            <a:schemeClr val="tx1">
                              <a:lumMod val="50000"/>
                              <a:lumOff val="50000"/>
                            </a:schemeClr>
                          </a:solidFill>
                          <a:effectLst/>
                          <a:latin typeface="Source Sans Pro" panose="020B0503030403020204" pitchFamily="34" charset="0"/>
                        </a:rPr>
                        <a:t>85</a:t>
                      </a:r>
                    </a:p>
                  </a:txBody>
                  <a:tcPr marL="5948" marR="5948" marT="5948" marB="0" anchor="ctr"/>
                </a:tc>
                <a:tc>
                  <a:txBody>
                    <a:bodyPr/>
                    <a:lstStyle/>
                    <a:p>
                      <a:pPr algn="ctr" fontAlgn="ctr"/>
                      <a:r>
                        <a:rPr lang="en-US" sz="3600" b="1" i="0" u="none" strike="noStrike" dirty="0">
                          <a:solidFill>
                            <a:schemeClr val="tx1">
                              <a:lumMod val="50000"/>
                              <a:lumOff val="50000"/>
                            </a:schemeClr>
                          </a:solidFill>
                          <a:effectLst/>
                          <a:latin typeface="Source Sans Pro" panose="020B0503030403020204" pitchFamily="34" charset="0"/>
                        </a:rPr>
                        <a:t>0.6%</a:t>
                      </a:r>
                    </a:p>
                  </a:txBody>
                  <a:tcPr marL="5948" marR="5948" marT="5948" marB="0" anchor="ctr"/>
                </a:tc>
                <a:extLst>
                  <a:ext uri="{0D108BD9-81ED-4DB2-BD59-A6C34878D82A}">
                    <a16:rowId xmlns:a16="http://schemas.microsoft.com/office/drawing/2014/main" val="2219466874"/>
                  </a:ext>
                </a:extLst>
              </a:tr>
              <a:tr h="594784">
                <a:tc>
                  <a:txBody>
                    <a:bodyPr/>
                    <a:lstStyle/>
                    <a:p>
                      <a:pPr algn="l" rtl="0" fontAlgn="ctr"/>
                      <a:r>
                        <a:rPr lang="en-US" sz="3000" b="1" u="none" strike="noStrike" dirty="0">
                          <a:solidFill>
                            <a:schemeClr val="tx1">
                              <a:lumMod val="50000"/>
                              <a:lumOff val="50000"/>
                            </a:schemeClr>
                          </a:solidFill>
                          <a:effectLst/>
                        </a:rPr>
                        <a:t>   Generator</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b"/>
                      <a:r>
                        <a:rPr lang="en-US" sz="1400" b="1" u="none" strike="noStrike" dirty="0">
                          <a:solidFill>
                            <a:schemeClr val="tx1">
                              <a:lumMod val="50000"/>
                              <a:lumOff val="50000"/>
                            </a:schemeClr>
                          </a:solidFill>
                          <a:effectLst/>
                        </a:rPr>
                        <a:t>41,007 + 5119,223 + 280,131=</a:t>
                      </a:r>
                    </a:p>
                    <a:p>
                      <a:pPr algn="ctr" fontAlgn="b"/>
                      <a:r>
                        <a:rPr lang="en-US" sz="3000" b="1" i="0" u="none" strike="noStrike" dirty="0">
                          <a:solidFill>
                            <a:schemeClr val="tx1">
                              <a:lumMod val="50000"/>
                              <a:lumOff val="50000"/>
                            </a:schemeClr>
                          </a:solidFill>
                          <a:effectLst/>
                          <a:latin typeface="Source Sans Pro" panose="020B0503030403020204" pitchFamily="34" charset="0"/>
                        </a:rPr>
                        <a:t>440,361</a:t>
                      </a:r>
                    </a:p>
                  </a:txBody>
                  <a:tcPr marL="5948" marR="5948" marT="5948" marB="0" anchor="ctr">
                    <a:solidFill>
                      <a:schemeClr val="accent4">
                        <a:lumMod val="20000"/>
                        <a:lumOff val="80000"/>
                      </a:schemeClr>
                    </a:solidFill>
                  </a:tcPr>
                </a:tc>
                <a:tc>
                  <a:txBody>
                    <a:bodyPr/>
                    <a:lstStyle/>
                    <a:p>
                      <a:pPr algn="ctr" fontAlgn="ctr"/>
                      <a:r>
                        <a:rPr lang="en-US" sz="3000" b="1" u="none" strike="noStrike" dirty="0">
                          <a:solidFill>
                            <a:schemeClr val="tx1">
                              <a:lumMod val="50000"/>
                              <a:lumOff val="50000"/>
                            </a:schemeClr>
                          </a:solidFill>
                          <a:effectLst/>
                        </a:rPr>
                        <a:t> 221</a:t>
                      </a:r>
                      <a:endParaRPr lang="en-US" sz="30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ctr"/>
                      <a:r>
                        <a:rPr lang="en-US" sz="3600" b="1" u="none" strike="noStrike" dirty="0">
                          <a:solidFill>
                            <a:schemeClr val="tx1">
                              <a:lumMod val="50000"/>
                              <a:lumOff val="50000"/>
                            </a:schemeClr>
                          </a:solidFill>
                          <a:effectLst/>
                        </a:rPr>
                        <a:t> &gt;0.1%</a:t>
                      </a:r>
                      <a:endParaRPr lang="en-US" sz="3600" b="1" i="0" u="none" strike="noStrike" dirty="0">
                        <a:solidFill>
                          <a:schemeClr val="tx1">
                            <a:lumMod val="50000"/>
                            <a:lumOff val="50000"/>
                          </a:schemeClr>
                        </a:solidFill>
                        <a:effectLst/>
                        <a:latin typeface="Source Sans Pro" panose="020B0503030403020204" pitchFamily="34" charset="0"/>
                      </a:endParaRPr>
                    </a:p>
                  </a:txBody>
                  <a:tcPr marL="5948" marR="5948" marT="5948" marB="0" anchor="ctr">
                    <a:solidFill>
                      <a:schemeClr val="accent4">
                        <a:lumMod val="20000"/>
                        <a:lumOff val="80000"/>
                      </a:schemeClr>
                    </a:solidFill>
                  </a:tcPr>
                </a:tc>
                <a:extLst>
                  <a:ext uri="{0D108BD9-81ED-4DB2-BD59-A6C34878D82A}">
                    <a16:rowId xmlns:a16="http://schemas.microsoft.com/office/drawing/2014/main" val="2411271739"/>
                  </a:ext>
                </a:extLst>
              </a:tr>
              <a:tr h="634229">
                <a:tc>
                  <a:txBody>
                    <a:bodyPr/>
                    <a:lstStyle/>
                    <a:p>
                      <a:pPr algn="l" rtl="0" fontAlgn="ctr"/>
                      <a:r>
                        <a:rPr lang="en-US" sz="3000" b="1" u="none" strike="noStrike" dirty="0">
                          <a:effectLst/>
                        </a:rPr>
                        <a:t>Iowa TSDF</a:t>
                      </a:r>
                      <a:endParaRPr lang="en-US" sz="3000" b="1" i="0" u="none" strike="noStrike" dirty="0">
                        <a:solidFill>
                          <a:srgbClr val="000000"/>
                        </a:solidFill>
                        <a:effectLst/>
                        <a:latin typeface="Source Sans Pro" panose="020B0503030403020204" pitchFamily="34" charset="0"/>
                      </a:endParaRPr>
                    </a:p>
                  </a:txBody>
                  <a:tcPr marL="5948" marR="5948" marT="5948" marB="0" anchor="ctr"/>
                </a:tc>
                <a:tc>
                  <a:txBody>
                    <a:bodyPr/>
                    <a:lstStyle/>
                    <a:p>
                      <a:pPr algn="ctr" fontAlgn="ctr"/>
                      <a:r>
                        <a:rPr lang="en-US" sz="3600" b="1" i="0" u="none" strike="noStrike" dirty="0">
                          <a:solidFill>
                            <a:srgbClr val="000000"/>
                          </a:solidFill>
                          <a:effectLst/>
                          <a:latin typeface="Source Sans Pro" panose="020B0503030403020204" pitchFamily="34" charset="0"/>
                        </a:rPr>
                        <a:t>5*</a:t>
                      </a:r>
                    </a:p>
                  </a:txBody>
                  <a:tcPr marL="5948" marR="5948" marT="5948" marB="0" anchor="ctr"/>
                </a:tc>
                <a:tc>
                  <a:txBody>
                    <a:bodyPr/>
                    <a:lstStyle/>
                    <a:p>
                      <a:pPr algn="ctr" fontAlgn="ctr"/>
                      <a:r>
                        <a:rPr lang="en-US" sz="3600" b="1" i="0" u="none" strike="noStrike" dirty="0">
                          <a:solidFill>
                            <a:srgbClr val="000000"/>
                          </a:solidFill>
                          <a:effectLst/>
                          <a:latin typeface="Source Sans Pro" panose="020B0503030403020204" pitchFamily="34" charset="0"/>
                        </a:rPr>
                        <a:t>3*</a:t>
                      </a:r>
                    </a:p>
                  </a:txBody>
                  <a:tcPr marL="5948" marR="5948" marT="5948" marB="0" anchor="ctr"/>
                </a:tc>
                <a:tc>
                  <a:txBody>
                    <a:bodyPr/>
                    <a:lstStyle/>
                    <a:p>
                      <a:pPr algn="ctr" fontAlgn="ctr"/>
                      <a:r>
                        <a:rPr lang="en-US" sz="3600" b="1" i="0" u="none" strike="noStrike" dirty="0">
                          <a:solidFill>
                            <a:srgbClr val="000000"/>
                          </a:solidFill>
                          <a:effectLst/>
                          <a:latin typeface="Source Sans Pro" panose="020B0503030403020204" pitchFamily="34" charset="0"/>
                        </a:rPr>
                        <a:t>100%*</a:t>
                      </a:r>
                    </a:p>
                  </a:txBody>
                  <a:tcPr marL="5948" marR="5948" marT="5948" marB="0" anchor="ctr"/>
                </a:tc>
                <a:extLst>
                  <a:ext uri="{0D108BD9-81ED-4DB2-BD59-A6C34878D82A}">
                    <a16:rowId xmlns:a16="http://schemas.microsoft.com/office/drawing/2014/main" val="2524765330"/>
                  </a:ext>
                </a:extLst>
              </a:tr>
              <a:tr h="594784">
                <a:tc>
                  <a:txBody>
                    <a:bodyPr/>
                    <a:lstStyle/>
                    <a:p>
                      <a:pPr algn="l" rtl="0" fontAlgn="ctr"/>
                      <a:r>
                        <a:rPr lang="en-US" sz="3000" b="1" u="none" strike="noStrike" dirty="0">
                          <a:effectLst/>
                        </a:rPr>
                        <a:t>      Transporter</a:t>
                      </a:r>
                      <a:endParaRPr lang="en-US" sz="3000" b="1" i="0" u="none" strike="noStrike" dirty="0">
                        <a:solidFill>
                          <a:srgbClr val="000000"/>
                        </a:solidFill>
                        <a:effectLst/>
                        <a:latin typeface="Source Sans Pro" panose="020B0503030403020204" pitchFamily="34" charset="0"/>
                      </a:endParaRPr>
                    </a:p>
                  </a:txBody>
                  <a:tcPr marL="5948" marR="5948" marT="5948" marB="0" anchor="ctr">
                    <a:solidFill>
                      <a:schemeClr val="accent4">
                        <a:lumMod val="20000"/>
                        <a:lumOff val="80000"/>
                      </a:schemeClr>
                    </a:solidFill>
                  </a:tcPr>
                </a:tc>
                <a:tc>
                  <a:txBody>
                    <a:bodyPr/>
                    <a:lstStyle/>
                    <a:p>
                      <a:pPr algn="ctr" fontAlgn="t"/>
                      <a:r>
                        <a:rPr lang="en-US" sz="3600" b="1" i="0" u="none" strike="noStrike" dirty="0">
                          <a:solidFill>
                            <a:srgbClr val="000000"/>
                          </a:solidFill>
                          <a:effectLst/>
                          <a:latin typeface="Source Sans Pro" panose="020B0503030403020204" pitchFamily="34" charset="0"/>
                        </a:rPr>
                        <a:t>49</a:t>
                      </a:r>
                    </a:p>
                  </a:txBody>
                  <a:tcPr marL="5948" marR="5948" marT="5948" marB="0">
                    <a:solidFill>
                      <a:schemeClr val="accent4">
                        <a:lumMod val="20000"/>
                        <a:lumOff val="80000"/>
                      </a:schemeClr>
                    </a:solidFill>
                  </a:tcPr>
                </a:tc>
                <a:tc>
                  <a:txBody>
                    <a:bodyPr/>
                    <a:lstStyle/>
                    <a:p>
                      <a:pPr algn="ctr" fontAlgn="t"/>
                      <a:r>
                        <a:rPr lang="en-US" sz="3600" b="1" u="none" strike="noStrike" dirty="0">
                          <a:effectLst/>
                        </a:rPr>
                        <a:t>3 </a:t>
                      </a:r>
                      <a:endParaRPr lang="en-US" sz="3600" b="1" i="0" u="none" strike="noStrike" dirty="0">
                        <a:solidFill>
                          <a:srgbClr val="000000"/>
                        </a:solidFill>
                        <a:effectLst/>
                        <a:latin typeface="Source Sans Pro" panose="020B0503030403020204" pitchFamily="34" charset="0"/>
                      </a:endParaRPr>
                    </a:p>
                  </a:txBody>
                  <a:tcPr marL="5948" marR="5948" marT="5948" marB="0">
                    <a:solidFill>
                      <a:schemeClr val="accent4">
                        <a:lumMod val="20000"/>
                        <a:lumOff val="80000"/>
                      </a:schemeClr>
                    </a:solidFill>
                  </a:tcPr>
                </a:tc>
                <a:tc>
                  <a:txBody>
                    <a:bodyPr/>
                    <a:lstStyle/>
                    <a:p>
                      <a:pPr algn="ctr" fontAlgn="t"/>
                      <a:r>
                        <a:rPr lang="en-US" sz="3600" b="1" u="none" strike="noStrike" dirty="0">
                          <a:effectLst/>
                        </a:rPr>
                        <a:t> 6%</a:t>
                      </a:r>
                      <a:endParaRPr lang="en-US" sz="3600" b="1" i="0" u="none" strike="noStrike" dirty="0">
                        <a:solidFill>
                          <a:srgbClr val="000000"/>
                        </a:solidFill>
                        <a:effectLst/>
                        <a:latin typeface="Source Sans Pro" panose="020B0503030403020204" pitchFamily="34" charset="0"/>
                      </a:endParaRPr>
                    </a:p>
                  </a:txBody>
                  <a:tcPr marL="5948" marR="5948" marT="5948" marB="0">
                    <a:solidFill>
                      <a:schemeClr val="accent4">
                        <a:lumMod val="20000"/>
                        <a:lumOff val="80000"/>
                      </a:schemeClr>
                    </a:solidFill>
                  </a:tcPr>
                </a:tc>
                <a:extLst>
                  <a:ext uri="{0D108BD9-81ED-4DB2-BD59-A6C34878D82A}">
                    <a16:rowId xmlns:a16="http://schemas.microsoft.com/office/drawing/2014/main" val="3702621958"/>
                  </a:ext>
                </a:extLst>
              </a:tr>
              <a:tr h="594784">
                <a:tc>
                  <a:txBody>
                    <a:bodyPr/>
                    <a:lstStyle/>
                    <a:p>
                      <a:pPr algn="l" rtl="0" fontAlgn="ctr"/>
                      <a:r>
                        <a:rPr lang="en-US" sz="3000" b="1" u="none" strike="noStrike" dirty="0">
                          <a:effectLst/>
                        </a:rPr>
                        <a:t>       Generator</a:t>
                      </a:r>
                      <a:endParaRPr lang="en-US" sz="3000" b="1" i="0" u="none" strike="noStrike" dirty="0">
                        <a:solidFill>
                          <a:srgbClr val="000000"/>
                        </a:solidFill>
                        <a:effectLst/>
                        <a:latin typeface="Source Sans Pro" panose="020B0503030403020204" pitchFamily="34" charset="0"/>
                      </a:endParaRPr>
                    </a:p>
                  </a:txBody>
                  <a:tcPr marL="5948" marR="5948" marT="5948" marB="0" anchor="ctr"/>
                </a:tc>
                <a:tc>
                  <a:txBody>
                    <a:bodyPr/>
                    <a:lstStyle/>
                    <a:p>
                      <a:pPr algn="ctr" fontAlgn="b"/>
                      <a:r>
                        <a:rPr lang="en-US" sz="2000" b="1" u="none" strike="noStrike" dirty="0">
                          <a:effectLst/>
                        </a:rPr>
                        <a:t>137+692+4330=</a:t>
                      </a:r>
                    </a:p>
                    <a:p>
                      <a:pPr algn="ctr" fontAlgn="b"/>
                      <a:r>
                        <a:rPr lang="en-US" sz="3600" b="1" i="0" u="none" strike="noStrike" dirty="0">
                          <a:solidFill>
                            <a:srgbClr val="000000"/>
                          </a:solidFill>
                          <a:effectLst/>
                          <a:latin typeface="Source Sans Pro" panose="020B0503030403020204" pitchFamily="34" charset="0"/>
                        </a:rPr>
                        <a:t>5,159</a:t>
                      </a:r>
                    </a:p>
                  </a:txBody>
                  <a:tcPr marL="5948" marR="5948" marT="5948" marB="0" anchor="b"/>
                </a:tc>
                <a:tc>
                  <a:txBody>
                    <a:bodyPr/>
                    <a:lstStyle/>
                    <a:p>
                      <a:pPr algn="ctr" fontAlgn="b"/>
                      <a:r>
                        <a:rPr lang="en-US" sz="2000" b="1" u="none" strike="noStrike" dirty="0">
                          <a:effectLst/>
                        </a:rPr>
                        <a:t>5+1+2+1=</a:t>
                      </a:r>
                    </a:p>
                    <a:p>
                      <a:pPr algn="ctr" fontAlgn="b"/>
                      <a:r>
                        <a:rPr lang="en-US" sz="3600" b="1" i="0" u="none" strike="noStrike" dirty="0">
                          <a:solidFill>
                            <a:srgbClr val="000000"/>
                          </a:solidFill>
                          <a:effectLst/>
                          <a:latin typeface="Source Sans Pro" panose="020B0503030403020204" pitchFamily="34" charset="0"/>
                        </a:rPr>
                        <a:t>9</a:t>
                      </a:r>
                      <a:r>
                        <a:rPr lang="en-US" sz="700" b="1" u="none" strike="noStrike" dirty="0">
                          <a:effectLst/>
                        </a:rPr>
                        <a:t> </a:t>
                      </a:r>
                      <a:endParaRPr lang="en-US" sz="700" b="1" i="0" u="none" strike="noStrike" dirty="0">
                        <a:solidFill>
                          <a:srgbClr val="000000"/>
                        </a:solidFill>
                        <a:effectLst/>
                        <a:latin typeface="Source Sans Pro" panose="020B0503030403020204" pitchFamily="34" charset="0"/>
                      </a:endParaRPr>
                    </a:p>
                  </a:txBody>
                  <a:tcPr marL="5948" marR="5948" marT="5948" marB="0" anchor="b"/>
                </a:tc>
                <a:tc>
                  <a:txBody>
                    <a:bodyPr/>
                    <a:lstStyle/>
                    <a:p>
                      <a:pPr algn="ctr" fontAlgn="b"/>
                      <a:r>
                        <a:rPr lang="en-US" sz="3600" b="1" i="0" u="none" strike="noStrike" dirty="0">
                          <a:solidFill>
                            <a:srgbClr val="000000"/>
                          </a:solidFill>
                          <a:effectLst/>
                          <a:latin typeface="Source Sans Pro" panose="020B0503030403020204" pitchFamily="34" charset="0"/>
                        </a:rPr>
                        <a:t>.2%</a:t>
                      </a:r>
                    </a:p>
                  </a:txBody>
                  <a:tcPr marL="5948" marR="5948" marT="5948" marB="0" anchor="b"/>
                </a:tc>
                <a:extLst>
                  <a:ext uri="{0D108BD9-81ED-4DB2-BD59-A6C34878D82A}">
                    <a16:rowId xmlns:a16="http://schemas.microsoft.com/office/drawing/2014/main" val="2156668364"/>
                  </a:ext>
                </a:extLst>
              </a:tr>
            </a:tbl>
          </a:graphicData>
        </a:graphic>
      </p:graphicFrame>
    </p:spTree>
    <p:extLst>
      <p:ext uri="{BB962C8B-B14F-4D97-AF65-F5344CB8AC3E}">
        <p14:creationId xmlns:p14="http://schemas.microsoft.com/office/powerpoint/2010/main" val="3167571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A313-11FC-484D-84D3-7F326BC2F91D}"/>
              </a:ext>
            </a:extLst>
          </p:cNvPr>
          <p:cNvSpPr>
            <a:spLocks noGrp="1"/>
          </p:cNvSpPr>
          <p:nvPr>
            <p:ph type="title"/>
          </p:nvPr>
        </p:nvSpPr>
        <p:spPr/>
        <p:txBody>
          <a:bodyPr/>
          <a:lstStyle/>
          <a:p>
            <a:r>
              <a:rPr lang="en-US" dirty="0">
                <a:solidFill>
                  <a:schemeClr val="bg1"/>
                </a:solidFill>
              </a:rPr>
              <a:t>SUMMER BY THE SEA COLORING BOOK - PICTURE 4</a:t>
            </a:r>
          </a:p>
        </p:txBody>
      </p:sp>
      <p:pic>
        <p:nvPicPr>
          <p:cNvPr id="7" name="Picture Placeholder 6" descr="Space Coloring Picture">
            <a:extLst>
              <a:ext uri="{FF2B5EF4-FFF2-40B4-BE49-F238E27FC236}">
                <a16:creationId xmlns:a16="http://schemas.microsoft.com/office/drawing/2014/main" id="{060A15AE-95B3-4B7D-B0E1-D284A9D7FCCE}"/>
              </a:ext>
            </a:extLst>
          </p:cNvPr>
          <p:cNvPicPr>
            <a:picLocks noGrp="1" noChangeAspect="1"/>
          </p:cNvPicPr>
          <p:nvPr>
            <p:ph type="pic" sz="quarter" idx="13"/>
          </p:nvPr>
        </p:nvPicPr>
        <p:blipFill>
          <a:blip r:embed="rId3"/>
          <a:srcRect t="5" b="5"/>
          <a:stretch>
            <a:fillRect/>
          </a:stretch>
        </p:blipFill>
        <p:spPr>
          <a:xfrm>
            <a:off x="155450" y="2355"/>
            <a:ext cx="3048000" cy="2355273"/>
          </a:xfrm>
        </p:spPr>
      </p:pic>
      <p:sp>
        <p:nvSpPr>
          <p:cNvPr id="3" name="Date Placeholder 2">
            <a:extLst>
              <a:ext uri="{FF2B5EF4-FFF2-40B4-BE49-F238E27FC236}">
                <a16:creationId xmlns:a16="http://schemas.microsoft.com/office/drawing/2014/main" id="{0E350013-1FF5-D3BC-0B05-267B391E1061}"/>
              </a:ext>
            </a:extLst>
          </p:cNvPr>
          <p:cNvSpPr>
            <a:spLocks noGrp="1"/>
          </p:cNvSpPr>
          <p:nvPr>
            <p:ph type="dt" sz="half" idx="10"/>
          </p:nvPr>
        </p:nvSpPr>
        <p:spPr>
          <a:xfrm>
            <a:off x="712470" y="7304400"/>
            <a:ext cx="2605156" cy="426348"/>
          </a:xfrm>
        </p:spPr>
        <p:txBody>
          <a:bodyPr/>
          <a:lstStyle>
            <a:lvl1pPr>
              <a:defRPr/>
            </a:lvl1pPr>
          </a:lstStyle>
          <a:p>
            <a:r>
              <a:rPr lang="en-US" dirty="0"/>
              <a:t>08 June 2023 – SGP/West Des Moines, IA</a:t>
            </a:r>
          </a:p>
        </p:txBody>
      </p:sp>
      <p:sp>
        <p:nvSpPr>
          <p:cNvPr id="4" name="Footer Placeholder 3">
            <a:extLst>
              <a:ext uri="{FF2B5EF4-FFF2-40B4-BE49-F238E27FC236}">
                <a16:creationId xmlns:a16="http://schemas.microsoft.com/office/drawing/2014/main" id="{1E84575B-5861-6F32-C7D0-E0FE2D097897}"/>
              </a:ext>
            </a:extLst>
          </p:cNvPr>
          <p:cNvSpPr>
            <a:spLocks noGrp="1"/>
          </p:cNvSpPr>
          <p:nvPr>
            <p:ph type="ftr" sz="quarter" idx="11"/>
          </p:nvPr>
        </p:nvSpPr>
        <p:spPr>
          <a:xfrm>
            <a:off x="3432810" y="7304400"/>
            <a:ext cx="3497580" cy="426348"/>
          </a:xfrm>
        </p:spPr>
        <p:txBody>
          <a:bodyPr/>
          <a:lstStyle/>
          <a:p>
            <a:r>
              <a:rPr lang="en-US" dirty="0"/>
              <a:t>E-Manifest Energized Reboot | Rivas, US EPA</a:t>
            </a:r>
          </a:p>
        </p:txBody>
      </p:sp>
      <p:sp>
        <p:nvSpPr>
          <p:cNvPr id="5" name="Slide Number Placeholder 4">
            <a:extLst>
              <a:ext uri="{FF2B5EF4-FFF2-40B4-BE49-F238E27FC236}">
                <a16:creationId xmlns:a16="http://schemas.microsoft.com/office/drawing/2014/main" id="{C395090A-6321-395D-B44E-CA7F8D7DF0DA}"/>
              </a:ext>
            </a:extLst>
          </p:cNvPr>
          <p:cNvSpPr>
            <a:spLocks noGrp="1"/>
          </p:cNvSpPr>
          <p:nvPr>
            <p:ph type="sldNum" sz="quarter" idx="12"/>
          </p:nvPr>
        </p:nvSpPr>
        <p:spPr>
          <a:xfrm>
            <a:off x="7319010" y="7304400"/>
            <a:ext cx="2331720" cy="426348"/>
          </a:xfrm>
        </p:spPr>
        <p:txBody>
          <a:bodyPr/>
          <a:lstStyle>
            <a:lvl1pPr>
              <a:defRPr sz="2061">
                <a:solidFill>
                  <a:srgbClr val="C00000"/>
                </a:solidFill>
              </a:defRPr>
            </a:lvl1pPr>
          </a:lstStyle>
          <a:p>
            <a:fld id="{6DB7BE8F-0DAB-48BB-B5ED-43D873A94FC9}" type="slidenum">
              <a:rPr lang="en-US" smtClean="0"/>
              <a:pPr/>
              <a:t>9</a:t>
            </a:fld>
            <a:endParaRPr lang="en-US" dirty="0"/>
          </a:p>
        </p:txBody>
      </p:sp>
      <p:sp>
        <p:nvSpPr>
          <p:cNvPr id="11" name="Rectangle 10">
            <a:extLst>
              <a:ext uri="{FF2B5EF4-FFF2-40B4-BE49-F238E27FC236}">
                <a16:creationId xmlns:a16="http://schemas.microsoft.com/office/drawing/2014/main" id="{C95FBD9F-262F-C3CE-479B-93E5105990EC}"/>
              </a:ext>
            </a:extLst>
          </p:cNvPr>
          <p:cNvSpPr/>
          <p:nvPr/>
        </p:nvSpPr>
        <p:spPr>
          <a:xfrm>
            <a:off x="9651957" y="96001"/>
            <a:ext cx="303288" cy="369332"/>
          </a:xfrm>
          <a:prstGeom prst="rect">
            <a:avLst/>
          </a:prstGeom>
        </p:spPr>
        <p:txBody>
          <a:bodyPr wrap="none">
            <a:spAutoFit/>
          </a:bodyPr>
          <a:lstStyle/>
          <a:p>
            <a:r>
              <a:rPr lang="en-US" dirty="0">
                <a:solidFill>
                  <a:srgbClr val="00B0F0"/>
                </a:solidFill>
                <a:highlight>
                  <a:srgbClr val="0000FF"/>
                </a:highlight>
              </a:rPr>
              <a:t>◊</a:t>
            </a:r>
          </a:p>
        </p:txBody>
      </p:sp>
      <p:sp>
        <p:nvSpPr>
          <p:cNvPr id="12" name="Rectangle 11">
            <a:extLst>
              <a:ext uri="{FF2B5EF4-FFF2-40B4-BE49-F238E27FC236}">
                <a16:creationId xmlns:a16="http://schemas.microsoft.com/office/drawing/2014/main" id="{243A669B-421A-2B32-519D-EFAB2DA79A60}"/>
              </a:ext>
            </a:extLst>
          </p:cNvPr>
          <p:cNvSpPr/>
          <p:nvPr/>
        </p:nvSpPr>
        <p:spPr>
          <a:xfrm>
            <a:off x="281110" y="59348"/>
            <a:ext cx="300082" cy="369332"/>
          </a:xfrm>
          <a:prstGeom prst="rect">
            <a:avLst/>
          </a:prstGeom>
        </p:spPr>
        <p:txBody>
          <a:bodyPr wrap="none">
            <a:spAutoFit/>
          </a:bodyPr>
          <a:lstStyle/>
          <a:p>
            <a:r>
              <a:rPr lang="en-US" b="1" dirty="0">
                <a:solidFill>
                  <a:schemeClr val="accent6"/>
                </a:solidFill>
                <a:highlight>
                  <a:srgbClr val="00FF00"/>
                </a:highlight>
              </a:rPr>
              <a:t>‡</a:t>
            </a:r>
          </a:p>
        </p:txBody>
      </p:sp>
      <p:sp>
        <p:nvSpPr>
          <p:cNvPr id="22" name="Title 1">
            <a:extLst>
              <a:ext uri="{FF2B5EF4-FFF2-40B4-BE49-F238E27FC236}">
                <a16:creationId xmlns:a16="http://schemas.microsoft.com/office/drawing/2014/main" id="{85A7099F-F125-EB70-8E94-C8A09F00FE28}"/>
              </a:ext>
            </a:extLst>
          </p:cNvPr>
          <p:cNvSpPr txBox="1">
            <a:spLocks/>
          </p:cNvSpPr>
          <p:nvPr/>
        </p:nvSpPr>
        <p:spPr>
          <a:xfrm>
            <a:off x="5432899" y="298242"/>
            <a:ext cx="3771969" cy="881749"/>
          </a:xfrm>
          <a:prstGeom prst="rect">
            <a:avLst/>
          </a:prstGeom>
        </p:spPr>
        <p:txBody>
          <a:bodyPr vert="horz" lIns="94211" tIns="47105" rIns="94211" bIns="47105" rtlCol="0" anchor="t">
            <a:no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pPr algn="l"/>
            <a:r>
              <a:rPr lang="en-US" sz="4800" dirty="0">
                <a:solidFill>
                  <a:schemeClr val="accent6">
                    <a:lumMod val="60000"/>
                    <a:lumOff val="40000"/>
                  </a:schemeClr>
                </a:solidFill>
                <a:latin typeface="Source Sans Pro Black" panose="020B0604020202020204" pitchFamily="34" charset="0"/>
              </a:rPr>
              <a:t>Happenings</a:t>
            </a:r>
          </a:p>
        </p:txBody>
      </p:sp>
      <p:pic>
        <p:nvPicPr>
          <p:cNvPr id="23" name="Graphic 22" descr="Daily calendar with solid fill">
            <a:extLst>
              <a:ext uri="{FF2B5EF4-FFF2-40B4-BE49-F238E27FC236}">
                <a16:creationId xmlns:a16="http://schemas.microsoft.com/office/drawing/2014/main" id="{9AC38AE2-F371-980E-2710-C517E62402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90791" y="237882"/>
            <a:ext cx="942109" cy="942109"/>
          </a:xfrm>
          <a:prstGeom prst="rect">
            <a:avLst/>
          </a:prstGeom>
        </p:spPr>
      </p:pic>
      <p:sp>
        <p:nvSpPr>
          <p:cNvPr id="10" name="Title 1">
            <a:extLst>
              <a:ext uri="{FF2B5EF4-FFF2-40B4-BE49-F238E27FC236}">
                <a16:creationId xmlns:a16="http://schemas.microsoft.com/office/drawing/2014/main" id="{CD8E78BE-7E2A-6114-E64D-309FAFBB505E}"/>
              </a:ext>
            </a:extLst>
          </p:cNvPr>
          <p:cNvSpPr txBox="1">
            <a:spLocks/>
          </p:cNvSpPr>
          <p:nvPr/>
        </p:nvSpPr>
        <p:spPr>
          <a:xfrm>
            <a:off x="3103809" y="1475879"/>
            <a:ext cx="6851436" cy="881749"/>
          </a:xfrm>
          <a:prstGeom prst="rect">
            <a:avLst/>
          </a:prstGeom>
        </p:spPr>
        <p:txBody>
          <a:bodyPr vert="horz" lIns="94211" tIns="47105" rIns="94211" bIns="47105" rtlCol="0" anchor="t">
            <a:noAutofit/>
          </a:bodyPr>
          <a:lstStyle>
            <a:lvl1pPr algn="ctr" defTabSz="754380" rtl="0" eaLnBrk="1" latinLnBrk="0" hangingPunct="1">
              <a:lnSpc>
                <a:spcPct val="90000"/>
              </a:lnSpc>
              <a:spcBef>
                <a:spcPct val="0"/>
              </a:spcBef>
              <a:buNone/>
              <a:defRPr sz="1980" kern="1200">
                <a:solidFill>
                  <a:schemeClr val="tx1"/>
                </a:solidFill>
                <a:latin typeface="+mj-lt"/>
                <a:ea typeface="+mj-ea"/>
                <a:cs typeface="+mj-cs"/>
              </a:defRPr>
            </a:lvl1pPr>
          </a:lstStyle>
          <a:p>
            <a:r>
              <a:rPr lang="en-US" sz="6000" dirty="0">
                <a:latin typeface="Source Sans Pro Black" panose="020B0604020202020204" pitchFamily="34" charset="0"/>
              </a:rPr>
              <a:t>Data Quality</a:t>
            </a:r>
          </a:p>
        </p:txBody>
      </p:sp>
      <p:pic>
        <p:nvPicPr>
          <p:cNvPr id="8" name="Picture 7">
            <a:extLst>
              <a:ext uri="{FF2B5EF4-FFF2-40B4-BE49-F238E27FC236}">
                <a16:creationId xmlns:a16="http://schemas.microsoft.com/office/drawing/2014/main" id="{BC94D4FD-9CF3-2834-5424-92076E5061B2}"/>
              </a:ext>
            </a:extLst>
          </p:cNvPr>
          <p:cNvPicPr>
            <a:picLocks noChangeAspect="1"/>
          </p:cNvPicPr>
          <p:nvPr/>
        </p:nvPicPr>
        <p:blipFill>
          <a:blip r:embed="rId6"/>
          <a:stretch>
            <a:fillRect/>
          </a:stretch>
        </p:blipFill>
        <p:spPr>
          <a:xfrm>
            <a:off x="790692" y="2539283"/>
            <a:ext cx="9063330" cy="4650139"/>
          </a:xfrm>
          <a:prstGeom prst="rect">
            <a:avLst/>
          </a:prstGeom>
        </p:spPr>
      </p:pic>
      <p:sp>
        <p:nvSpPr>
          <p:cNvPr id="13" name="Rectangle: Rounded Corners 12">
            <a:extLst>
              <a:ext uri="{FF2B5EF4-FFF2-40B4-BE49-F238E27FC236}">
                <a16:creationId xmlns:a16="http://schemas.microsoft.com/office/drawing/2014/main" id="{1445B8A9-EC5E-2ECD-449F-277124DFD244}"/>
              </a:ext>
            </a:extLst>
          </p:cNvPr>
          <p:cNvSpPr/>
          <p:nvPr/>
        </p:nvSpPr>
        <p:spPr>
          <a:xfrm>
            <a:off x="1219200" y="5153891"/>
            <a:ext cx="2438400" cy="260882"/>
          </a:xfrm>
          <a:prstGeom prst="roundRect">
            <a:avLst/>
          </a:prstGeom>
          <a:solidFill>
            <a:schemeClr val="accent3">
              <a:alpha val="20000"/>
            </a:schemeClr>
          </a:solidFill>
          <a:ln>
            <a:solidFill>
              <a:schemeClr val="accent2"/>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42B0BEB-6030-D51B-5EC7-5F797818A48A}"/>
              </a:ext>
            </a:extLst>
          </p:cNvPr>
          <p:cNvSpPr/>
          <p:nvPr/>
        </p:nvSpPr>
        <p:spPr>
          <a:xfrm>
            <a:off x="7212330" y="4864352"/>
            <a:ext cx="2438400" cy="260882"/>
          </a:xfrm>
          <a:prstGeom prst="roundRect">
            <a:avLst/>
          </a:prstGeom>
          <a:solidFill>
            <a:schemeClr val="accent3">
              <a:alpha val="20000"/>
            </a:schemeClr>
          </a:solidFill>
          <a:ln>
            <a:solidFill>
              <a:schemeClr val="accent2"/>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C2DDA316-7611-DD86-7A19-CE609D9175CE}"/>
              </a:ext>
            </a:extLst>
          </p:cNvPr>
          <p:cNvCxnSpPr/>
          <p:nvPr/>
        </p:nvCxnSpPr>
        <p:spPr>
          <a:xfrm flipV="1">
            <a:off x="3872753" y="4994793"/>
            <a:ext cx="3057637" cy="312096"/>
          </a:xfrm>
          <a:prstGeom prst="bentConnector3">
            <a:avLst>
              <a:gd name="adj1" fmla="val 50001"/>
            </a:avLst>
          </a:prstGeom>
          <a:ln w="50800">
            <a:solidFill>
              <a:schemeClr val="accent3">
                <a:lumMod val="50000"/>
              </a:schemeClr>
            </a:solidFill>
            <a:tailEnd type="triangle"/>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1EFB7F78-26E9-97D8-ABD0-D9C856A14F01}"/>
              </a:ext>
            </a:extLst>
          </p:cNvPr>
          <p:cNvSpPr/>
          <p:nvPr/>
        </p:nvSpPr>
        <p:spPr>
          <a:xfrm>
            <a:off x="1434353" y="6347014"/>
            <a:ext cx="3056438" cy="752763"/>
          </a:xfrm>
          <a:prstGeom prst="roundRect">
            <a:avLst/>
          </a:prstGeom>
          <a:solidFill>
            <a:schemeClr val="accent3">
              <a:alpha val="20000"/>
            </a:schemeClr>
          </a:solidFill>
          <a:ln>
            <a:solidFill>
              <a:schemeClr val="accent2"/>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1A7E51D1-B686-2D92-7425-507A7B088327}"/>
              </a:ext>
            </a:extLst>
          </p:cNvPr>
          <p:cNvSpPr/>
          <p:nvPr/>
        </p:nvSpPr>
        <p:spPr>
          <a:xfrm>
            <a:off x="8426824" y="6347014"/>
            <a:ext cx="1287130" cy="523516"/>
          </a:xfrm>
          <a:prstGeom prst="roundRect">
            <a:avLst/>
          </a:prstGeom>
          <a:solidFill>
            <a:schemeClr val="accent3">
              <a:alpha val="20000"/>
            </a:schemeClr>
          </a:solidFill>
          <a:ln>
            <a:solidFill>
              <a:schemeClr val="accent2"/>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416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P spid="19" grpId="0" animBg="1"/>
    </p:bldLst>
  </p:timing>
</p:sld>
</file>

<file path=ppt/theme/theme1.xml><?xml version="1.0" encoding="utf-8"?>
<a:theme xmlns:a="http://schemas.openxmlformats.org/drawingml/2006/main" name="Office Theme">
  <a:themeElements>
    <a:clrScheme name="TM00590118">
      <a:dk1>
        <a:srgbClr val="000000"/>
      </a:dk1>
      <a:lt1>
        <a:srgbClr val="FFFFFF"/>
      </a:lt1>
      <a:dk2>
        <a:srgbClr val="000000"/>
      </a:dk2>
      <a:lt2>
        <a:srgbClr val="F8F8F8"/>
      </a:lt2>
      <a:accent1>
        <a:srgbClr val="67FEFF"/>
      </a:accent1>
      <a:accent2>
        <a:srgbClr val="FEFF00"/>
      </a:accent2>
      <a:accent3>
        <a:srgbClr val="EF0001"/>
      </a:accent3>
      <a:accent4>
        <a:srgbClr val="FF7900"/>
      </a:accent4>
      <a:accent5>
        <a:srgbClr val="00FF19"/>
      </a:accent5>
      <a:accent6>
        <a:srgbClr val="2400FF"/>
      </a:accent6>
      <a:hlink>
        <a:srgbClr val="5F5F5F"/>
      </a:hlink>
      <a:folHlink>
        <a:srgbClr val="919191"/>
      </a:folHlink>
    </a:clrScheme>
    <a:fontScheme name="Custom 86">
      <a:majorFont>
        <a:latin typeface="Berlin Sans FB Demi"/>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590118_wac_SD_v4" id="{C8F61085-5F2E-40C9-A40A-53D1C170F40D}" vid="{6D0AF7B6-E5FE-4AC0-B955-82F001A9AF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5D00EE-1846-4DC4-A25D-927E9B4E0EF9}">
  <ds:schemaRefs>
    <ds:schemaRef ds:uri="http://schemas.microsoft.com/sharepoint/v3/contenttype/forms"/>
  </ds:schemaRefs>
</ds:datastoreItem>
</file>

<file path=customXml/itemProps2.xml><?xml version="1.0" encoding="utf-8"?>
<ds:datastoreItem xmlns:ds="http://schemas.openxmlformats.org/officeDocument/2006/customXml" ds:itemID="{7E7B3ACB-A145-4EC7-B366-EF650757C709}">
  <ds:schemaRefs>
    <ds:schemaRef ds:uri="http://schemas.microsoft.com/office/2006/documentManagement/types"/>
    <ds:schemaRef ds:uri="http://purl.org/dc/dcmitype/"/>
    <ds:schemaRef ds:uri="http://purl.org/dc/terms/"/>
    <ds:schemaRef ds:uri="http://schemas.microsoft.com/sharepoint/v3"/>
    <ds:schemaRef ds:uri="http://schemas.openxmlformats.org/package/2006/metadata/core-properties"/>
    <ds:schemaRef ds:uri="http://www.w3.org/XML/1998/namespace"/>
    <ds:schemaRef ds:uri="http://purl.org/dc/elements/1.1/"/>
    <ds:schemaRef ds:uri="http://schemas.microsoft.com/office/2006/metadata/properties"/>
    <ds:schemaRef ds:uri="16c05727-aa75-4e4a-9b5f-8a80a1165891"/>
    <ds:schemaRef ds:uri="http://schemas.microsoft.com/office/infopath/2007/PartnerControls"/>
    <ds:schemaRef ds:uri="230e9df3-be65-4c73-a93b-d1236ebd677e"/>
    <ds:schemaRef ds:uri="71af3243-3dd4-4a8d-8c0d-dd76da1f02a5"/>
  </ds:schemaRefs>
</ds:datastoreItem>
</file>

<file path=customXml/itemProps3.xml><?xml version="1.0" encoding="utf-8"?>
<ds:datastoreItem xmlns:ds="http://schemas.openxmlformats.org/officeDocument/2006/customXml" ds:itemID="{6B5B0842-9D54-417E-8D5B-0B0474BDC1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Rockets coloring book</Template>
  <TotalTime>8995</TotalTime>
  <Words>3236</Words>
  <Application>Microsoft Office PowerPoint</Application>
  <PresentationFormat>Custom</PresentationFormat>
  <Paragraphs>511</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Berlin Sans FB Demi</vt:lpstr>
      <vt:lpstr>Calibri</vt:lpstr>
      <vt:lpstr>Source Sans Pro</vt:lpstr>
      <vt:lpstr>Source Sans Pro Black</vt:lpstr>
      <vt:lpstr>Office Theme</vt:lpstr>
      <vt:lpstr>Cover page</vt:lpstr>
      <vt:lpstr>SUMMER BY THE SEA COLORING BOOK – PICTURE 1</vt:lpstr>
      <vt:lpstr>SUMMER BY THE SEA COLORING BOOK – PICTURE 1</vt:lpstr>
      <vt:lpstr>SUMMER BY THE SEA COLORING BOOK – PICTURE 1</vt:lpstr>
      <vt:lpstr>SUMMER BY THE SEA COLORING BOOK – PICTURE 1</vt:lpstr>
      <vt:lpstr>SUMMER BY THE SEA COLORING BOOK – PICTURE 1</vt:lpstr>
      <vt:lpstr>SUMMER BY THE SEA COLORING BOOK – PICTURE 1</vt:lpstr>
      <vt:lpstr>SUMMER BY THE SEA COLORING BOOK – PICTURE 1</vt:lpstr>
      <vt:lpstr>SUMMER BY THE SEA COLORING BOOK - PICTURE 4</vt:lpstr>
      <vt:lpstr>SUMMER BY THE SEA COLORING BOOK - PICTURE 4</vt:lpstr>
      <vt:lpstr>SUMMER BY THE SEA COLORING BOOK - PICTURE 4</vt:lpstr>
      <vt:lpstr>SUMMER BY THE SEA COLORING BOOK - PICTURE 2</vt:lpstr>
      <vt:lpstr>SUMMER BY THE SEA COLORING BOOK - PICTURE 2</vt:lpstr>
      <vt:lpstr>SUMMER BY THE SEA COLORING BOOK – PICTURE 3</vt:lpstr>
      <vt:lpstr>SUMMER BY THE SEA COLORING BOOK – PICTURE 3</vt:lpstr>
      <vt:lpstr>SUMMER BY THE SEA COLORING BOOK – PICTURE 3</vt:lpstr>
      <vt:lpstr>SUMMER BY THE SEA COLORING BOOK – PICTURE 3</vt:lpstr>
      <vt:lpstr>SUMMER BY THE SEA COLORING BOOK – PICTURE 3</vt:lpstr>
      <vt:lpstr>SUMMER BY THE SEA COLORING BOOK – PICTURE 3</vt:lpstr>
      <vt:lpstr>SUMMER BY THE SEA COLORING BOOK – PICTURE 3</vt:lpstr>
      <vt:lpstr>SUMMER BY THE SEA COLORING BOOK - PICTURE 4</vt:lpstr>
      <vt:lpstr>PowerPoint Presentation</vt:lpstr>
      <vt:lpstr>SUMMER BY THE SEA COLORING BOOK - PICTURE 4</vt:lpstr>
      <vt:lpstr>SUMMER BY THE SEA COLORING BOOK - PICTURE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dc:title>
  <dc:creator>Rivas, Marcus</dc:creator>
  <cp:lastModifiedBy>Clark, Angie [DNR]</cp:lastModifiedBy>
  <cp:revision>6</cp:revision>
  <cp:lastPrinted>2023-06-06T12:40:40Z</cp:lastPrinted>
  <dcterms:created xsi:type="dcterms:W3CDTF">2023-05-30T14:57:04Z</dcterms:created>
  <dcterms:modified xsi:type="dcterms:W3CDTF">2023-06-23T12:51:49Z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