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539" r:id="rId5"/>
    <p:sldId id="559" r:id="rId6"/>
    <p:sldId id="561" r:id="rId7"/>
    <p:sldId id="562" r:id="rId8"/>
    <p:sldId id="564" r:id="rId9"/>
    <p:sldId id="565" r:id="rId10"/>
    <p:sldId id="563" r:id="rId11"/>
    <p:sldId id="576" r:id="rId12"/>
    <p:sldId id="577" r:id="rId13"/>
    <p:sldId id="571" r:id="rId14"/>
    <p:sldId id="566" r:id="rId15"/>
    <p:sldId id="570" r:id="rId16"/>
    <p:sldId id="568" r:id="rId17"/>
    <p:sldId id="572" r:id="rId18"/>
    <p:sldId id="573" r:id="rId19"/>
    <p:sldId id="574" r:id="rId20"/>
    <p:sldId id="575" r:id="rId21"/>
    <p:sldId id="579" r:id="rId22"/>
    <p:sldId id="580" r:id="rId23"/>
    <p:sldId id="555"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600" userDrawn="1">
          <p15:clr>
            <a:srgbClr val="A4A3A4"/>
          </p15:clr>
        </p15:guide>
        <p15:guide id="3" orient="horz" pos="2260" userDrawn="1">
          <p15:clr>
            <a:srgbClr val="A4A3A4"/>
          </p15:clr>
        </p15:guide>
        <p15:guide id="4" pos="3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C3C"/>
    <a:srgbClr val="64A3AC"/>
    <a:srgbClr val="D6D6D8"/>
    <a:srgbClr val="A8A8A6"/>
    <a:srgbClr val="498189"/>
    <a:srgbClr val="1A1A1B"/>
    <a:srgbClr val="2B5026"/>
    <a:srgbClr val="A3C8CD"/>
    <a:srgbClr val="006264"/>
    <a:srgbClr val="008B8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p:scale>
          <a:sx n="100" d="100"/>
          <a:sy n="100" d="100"/>
        </p:scale>
        <p:origin x="294" y="36"/>
      </p:cViewPr>
      <p:guideLst>
        <p:guide pos="3600"/>
        <p:guide orient="horz" pos="2260"/>
        <p:guide pos="3960"/>
      </p:guideLst>
    </p:cSldViewPr>
  </p:slideViewPr>
  <p:outlineViewPr>
    <p:cViewPr>
      <p:scale>
        <a:sx n="33" d="100"/>
        <a:sy n="33" d="100"/>
      </p:scale>
      <p:origin x="0" y="-144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owadnr.gov/Environmental-Protection/Land-Quality/Waste-Planning-Recycling/Solid-Waste-EM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12</a:t>
            </a:fld>
            <a:endParaRPr lang="en-US"/>
          </a:p>
        </p:txBody>
      </p:sp>
    </p:spTree>
    <p:extLst>
      <p:ext uri="{BB962C8B-B14F-4D97-AF65-F5344CB8AC3E}">
        <p14:creationId xmlns:p14="http://schemas.microsoft.com/office/powerpoint/2010/main" val="166158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14</a:t>
            </a:fld>
            <a:endParaRPr lang="en-US"/>
          </a:p>
        </p:txBody>
      </p:sp>
    </p:spTree>
    <p:extLst>
      <p:ext uri="{BB962C8B-B14F-4D97-AF65-F5344CB8AC3E}">
        <p14:creationId xmlns:p14="http://schemas.microsoft.com/office/powerpoint/2010/main" val="215564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15</a:t>
            </a:fld>
            <a:endParaRPr lang="en-US"/>
          </a:p>
        </p:txBody>
      </p:sp>
    </p:spTree>
    <p:extLst>
      <p:ext uri="{BB962C8B-B14F-4D97-AF65-F5344CB8AC3E}">
        <p14:creationId xmlns:p14="http://schemas.microsoft.com/office/powerpoint/2010/main" val="276295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16</a:t>
            </a:fld>
            <a:endParaRPr lang="en-US"/>
          </a:p>
        </p:txBody>
      </p:sp>
    </p:spTree>
    <p:extLst>
      <p:ext uri="{BB962C8B-B14F-4D97-AF65-F5344CB8AC3E}">
        <p14:creationId xmlns:p14="http://schemas.microsoft.com/office/powerpoint/2010/main" val="279761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17</a:t>
            </a:fld>
            <a:endParaRPr lang="en-US"/>
          </a:p>
        </p:txBody>
      </p:sp>
    </p:spTree>
    <p:extLst>
      <p:ext uri="{BB962C8B-B14F-4D97-AF65-F5344CB8AC3E}">
        <p14:creationId xmlns:p14="http://schemas.microsoft.com/office/powerpoint/2010/main" val="17375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Sizes may vary depending on desired pixels. Typical pixel per inch = 96. </a:t>
            </a:r>
          </a:p>
        </p:txBody>
      </p:sp>
      <p:sp>
        <p:nvSpPr>
          <p:cNvPr id="4" name="Slide Number Placeholder 3"/>
          <p:cNvSpPr>
            <a:spLocks noGrp="1"/>
          </p:cNvSpPr>
          <p:nvPr>
            <p:ph type="sldNum" sz="quarter" idx="5"/>
          </p:nvPr>
        </p:nvSpPr>
        <p:spPr/>
        <p:txBody>
          <a:bodyPr/>
          <a:lstStyle/>
          <a:p>
            <a:fld id="{4C3B2649-7BD8-4005-A99E-30D13769A8BD}" type="slidenum">
              <a:rPr lang="en-US" smtClean="0"/>
              <a:t>20</a:t>
            </a:fld>
            <a:endParaRPr lang="en-US"/>
          </a:p>
        </p:txBody>
      </p:sp>
    </p:spTree>
    <p:extLst>
      <p:ext uri="{BB962C8B-B14F-4D97-AF65-F5344CB8AC3E}">
        <p14:creationId xmlns:p14="http://schemas.microsoft.com/office/powerpoint/2010/main" val="3250830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dc2cc2429b_0_22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dc2cc2429b_0_22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baseline="0" dirty="0">
                <a:solidFill>
                  <a:srgbClr val="000000"/>
                </a:solidFill>
                <a:latin typeface="Open Sans" panose="020B0606030504020204" pitchFamily="34" charset="0"/>
              </a:rPr>
              <a:t>Text: Actively pursuing continuous improvement as a voluntary participant in the </a:t>
            </a:r>
            <a:r>
              <a:rPr lang="en-US" sz="1200" b="0" i="0" u="none" strike="noStrike" baseline="0" dirty="0">
                <a:solidFill>
                  <a:srgbClr val="FF9700"/>
                </a:solidFill>
                <a:latin typeface="Open Sans" panose="020B0606030504020204" pitchFamily="34" charset="0"/>
              </a:rPr>
              <a:t>DNR’s Iowa Solid Waste Environmental Management System (EMS) program</a:t>
            </a:r>
            <a:r>
              <a:rPr lang="en-US" sz="1200" b="0" i="0" u="none" strike="noStrike" baseline="0" dirty="0">
                <a:solidFill>
                  <a:srgbClr val="000000"/>
                </a:solidFill>
                <a:latin typeface="Open Sans" panose="020B0606030504020204" pitchFamily="34" charset="0"/>
              </a:rPr>
              <a:t>—a network of 16 working towards environmental stewardship goals beyond waste reduction.</a:t>
            </a:r>
          </a:p>
          <a:p>
            <a:pPr marL="0" lvl="0" indent="0" algn="l" rtl="0">
              <a:spcBef>
                <a:spcPts val="0"/>
              </a:spcBef>
              <a:spcAft>
                <a:spcPts val="0"/>
              </a:spcAft>
              <a:buNone/>
            </a:pPr>
            <a:r>
              <a:rPr lang="en-US" dirty="0"/>
              <a:t>Link: https://www.iowadnr.gov/Environmental-Protection/Land-Quality/Waste-Planning-Recycling/Solid-Waste-EMS</a:t>
            </a:r>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2</a:t>
            </a:fld>
            <a:endParaRPr lang="en-US"/>
          </a:p>
        </p:txBody>
      </p:sp>
    </p:spTree>
    <p:extLst>
      <p:ext uri="{BB962C8B-B14F-4D97-AF65-F5344CB8AC3E}">
        <p14:creationId xmlns:p14="http://schemas.microsoft.com/office/powerpoint/2010/main" val="202981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3</a:t>
            </a:fld>
            <a:endParaRPr lang="en-US"/>
          </a:p>
        </p:txBody>
      </p:sp>
    </p:spTree>
    <p:extLst>
      <p:ext uri="{BB962C8B-B14F-4D97-AF65-F5344CB8AC3E}">
        <p14:creationId xmlns:p14="http://schemas.microsoft.com/office/powerpoint/2010/main" val="281826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Text: Encouraging responsible environmental management while promoting continuous improvement in 6 environmental component areas as an </a:t>
            </a:r>
            <a:r>
              <a:rPr lang="en-US" sz="1800" b="0" i="0" u="none" strike="noStrike" baseline="0" dirty="0">
                <a:solidFill>
                  <a:srgbClr val="FF9700"/>
                </a:solidFill>
                <a:latin typeface="Calibri" panose="020F0502020204030204" pitchFamily="34" charset="0"/>
              </a:rPr>
              <a:t>Environmental Management System (EMS) within the DNR’s voluntary program</a:t>
            </a:r>
            <a:r>
              <a:rPr lang="en-US" sz="1800" b="0" i="0" u="none" strike="noStrike" baseline="0" dirty="0">
                <a:solidFill>
                  <a:srgbClr val="000000"/>
                </a:solidFill>
                <a:latin typeface="Calibri" panose="020F0502020204030204" pitchFamily="34" charset="0"/>
              </a:rPr>
              <a:t>. </a:t>
            </a:r>
          </a:p>
          <a:p>
            <a:r>
              <a:rPr lang="en-US" dirty="0"/>
              <a:t>Link: https://www.iowadnr.gov/Environmental-Protection/Land-Quality/Waste-Planning-Recycling/Solid-Waste-EMS</a:t>
            </a:r>
          </a:p>
        </p:txBody>
      </p:sp>
      <p:sp>
        <p:nvSpPr>
          <p:cNvPr id="4" name="Slide Number Placeholder 3"/>
          <p:cNvSpPr>
            <a:spLocks noGrp="1"/>
          </p:cNvSpPr>
          <p:nvPr>
            <p:ph type="sldNum" sz="quarter" idx="5"/>
          </p:nvPr>
        </p:nvSpPr>
        <p:spPr/>
        <p:txBody>
          <a:bodyPr/>
          <a:lstStyle/>
          <a:p>
            <a:fld id="{4C3B2649-7BD8-4005-A99E-30D13769A8BD}" type="slidenum">
              <a:rPr lang="en-US" smtClean="0"/>
              <a:t>4</a:t>
            </a:fld>
            <a:endParaRPr lang="en-US"/>
          </a:p>
        </p:txBody>
      </p:sp>
    </p:spTree>
    <p:extLst>
      <p:ext uri="{BB962C8B-B14F-4D97-AF65-F5344CB8AC3E}">
        <p14:creationId xmlns:p14="http://schemas.microsoft.com/office/powerpoint/2010/main" val="252153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Link: </a:t>
            </a:r>
            <a:r>
              <a:rPr lang="en-US" dirty="0">
                <a:hlinkClick r:id="rId3"/>
              </a:rPr>
              <a:t>https://www.iowadnr.gov/Environmental-Protection/Land-Quality/Waste-Planning-Recycling/Solid-Waste-EMS</a:t>
            </a:r>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5</a:t>
            </a:fld>
            <a:endParaRPr lang="en-US"/>
          </a:p>
        </p:txBody>
      </p:sp>
    </p:spTree>
    <p:extLst>
      <p:ext uri="{BB962C8B-B14F-4D97-AF65-F5344CB8AC3E}">
        <p14:creationId xmlns:p14="http://schemas.microsoft.com/office/powerpoint/2010/main" val="337528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Colors correlate to the continuous improvement cycle wheel.</a:t>
            </a:r>
          </a:p>
        </p:txBody>
      </p:sp>
      <p:sp>
        <p:nvSpPr>
          <p:cNvPr id="4" name="Slide Number Placeholder 3"/>
          <p:cNvSpPr>
            <a:spLocks noGrp="1"/>
          </p:cNvSpPr>
          <p:nvPr>
            <p:ph type="sldNum" sz="quarter" idx="5"/>
          </p:nvPr>
        </p:nvSpPr>
        <p:spPr/>
        <p:txBody>
          <a:bodyPr/>
          <a:lstStyle/>
          <a:p>
            <a:fld id="{4C3B2649-7BD8-4005-A99E-30D13769A8BD}" type="slidenum">
              <a:rPr lang="en-US" smtClean="0"/>
              <a:t>6</a:t>
            </a:fld>
            <a:endParaRPr lang="en-US"/>
          </a:p>
        </p:txBody>
      </p:sp>
    </p:spTree>
    <p:extLst>
      <p:ext uri="{BB962C8B-B14F-4D97-AF65-F5344CB8AC3E}">
        <p14:creationId xmlns:p14="http://schemas.microsoft.com/office/powerpoint/2010/main" val="166222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9</a:t>
            </a:fld>
            <a:endParaRPr lang="en-US"/>
          </a:p>
        </p:txBody>
      </p:sp>
    </p:spTree>
    <p:extLst>
      <p:ext uri="{BB962C8B-B14F-4D97-AF65-F5344CB8AC3E}">
        <p14:creationId xmlns:p14="http://schemas.microsoft.com/office/powerpoint/2010/main" val="340345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10</a:t>
            </a:fld>
            <a:endParaRPr lang="en-US"/>
          </a:p>
        </p:txBody>
      </p:sp>
    </p:spTree>
    <p:extLst>
      <p:ext uri="{BB962C8B-B14F-4D97-AF65-F5344CB8AC3E}">
        <p14:creationId xmlns:p14="http://schemas.microsoft.com/office/powerpoint/2010/main" val="3779022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Tip:</a:t>
            </a:r>
          </a:p>
          <a:p>
            <a:pPr algn="l"/>
            <a:r>
              <a:rPr lang="en-US" dirty="0"/>
              <a:t>When using complex image as full-bleed background add a transparency (70%-90%) fill layer to give contrast to text. </a:t>
            </a:r>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11</a:t>
            </a:fld>
            <a:endParaRPr lang="en-US"/>
          </a:p>
        </p:txBody>
      </p:sp>
    </p:spTree>
    <p:extLst>
      <p:ext uri="{BB962C8B-B14F-4D97-AF65-F5344CB8AC3E}">
        <p14:creationId xmlns:p14="http://schemas.microsoft.com/office/powerpoint/2010/main" val="337211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lnSpc>
                <a:spcPct val="100000"/>
              </a:lnSpc>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lumMod val="20000"/>
              <a:lumOff val="8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lumMod val="20000"/>
              <a:lumOff val="8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lumMod val="20000"/>
              <a:lumOff val="80000"/>
            </a:schemeClr>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lumMod val="20000"/>
              <a:lumOff val="80000"/>
            </a:schemeClr>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lumMod val="20000"/>
              <a:lumOff val="80000"/>
            </a:schemeClr>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lumMod val="20000"/>
              <a:lumOff val="80000"/>
            </a:schemeClr>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lumMod val="20000"/>
              <a:lumOff val="80000"/>
            </a:schemeClr>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lumMod val="20000"/>
              <a:lumOff val="80000"/>
            </a:schemeClr>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1337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53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1E7EC">
            <a:alpha val="0"/>
          </a:srgbClr>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29387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lumMod val="20000"/>
              <a:lumOff val="80000"/>
            </a:schemeClr>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lumMod val="20000"/>
              <a:lumOff val="80000"/>
            </a:schemeClr>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lumMod val="20000"/>
              <a:lumOff val="80000"/>
            </a:schemeClr>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4089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A1CC7-4419-4A64-9DC9-AE157407AFB8}"/>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lumMod val="20000"/>
              <a:lumOff val="80000"/>
            </a:schemeClr>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lumMod val="20000"/>
              <a:lumOff val="80000"/>
            </a:schemeClr>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988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lumMod val="20000"/>
              <a:lumOff val="80000"/>
            </a:schemeClr>
          </a:solidFill>
        </p:spPr>
        <p:txBody>
          <a:bodyPr/>
          <a:lstStyle/>
          <a:p>
            <a:r>
              <a:rPr lang="en-US" dirty="0"/>
              <a:t>Click icon to add picture</a:t>
            </a:r>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lumMod val="20000"/>
              <a:lumOff val="80000"/>
            </a:schemeClr>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lumMod val="20000"/>
              <a:lumOff val="80000"/>
            </a:schemeClr>
          </a:solidFill>
        </p:spPr>
        <p:txBody>
          <a:bodyPr/>
          <a:lstStyle/>
          <a:p>
            <a:r>
              <a:rPr lang="en-US" dirty="0"/>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lumMod val="20000"/>
              <a:lumOff val="80000"/>
            </a:schemeClr>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lumMod val="20000"/>
              <a:lumOff val="80000"/>
            </a:schemeClr>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lumMod val="20000"/>
              <a:lumOff val="80000"/>
            </a:schemeClr>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5" r:id="rId3"/>
    <p:sldLayoutId id="2147483663" r:id="rId4"/>
    <p:sldLayoutId id="2147483650" r:id="rId5"/>
    <p:sldLayoutId id="2147483664" r:id="rId6"/>
    <p:sldLayoutId id="2147483669" r:id="rId7"/>
    <p:sldLayoutId id="2147483654" r:id="rId8"/>
    <p:sldLayoutId id="2147483653" r:id="rId9"/>
    <p:sldLayoutId id="2147483670" r:id="rId10"/>
    <p:sldLayoutId id="2147483662" r:id="rId11"/>
    <p:sldLayoutId id="2147483666" r:id="rId12"/>
    <p:sldLayoutId id="2147483671" r:id="rId13"/>
    <p:sldLayoutId id="2147483672" r:id="rId14"/>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fonts.google.com/specimen/Lexend+Zetta"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iowadnr.gov/Environmental-Protection/Land-Quality/Waste-Planning-Recycling/Solid-Waste-EM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svg"/><Relationship Id="rId4" Type="http://schemas.openxmlformats.org/officeDocument/2006/relationships/image" Target="../media/image6.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C5CA"/>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20BA038-449D-4E2B-BFC5-9BBE03058A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973" y="809091"/>
            <a:ext cx="9484954" cy="5642509"/>
          </a:xfrm>
          <a:prstGeom prst="rect">
            <a:avLst/>
          </a:prstGeom>
          <a:effectLst>
            <a:outerShdw blurRad="50800" dist="76200" dir="13500000" algn="br" rotWithShape="0">
              <a:prstClr val="black">
                <a:alpha val="40000"/>
              </a:prstClr>
            </a:outerShdw>
          </a:effectLst>
        </p:spPr>
      </p:pic>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5B36C-8719-4394-90F3-EC1B5C5FD2B9}"/>
              </a:ext>
            </a:extLst>
          </p:cNvPr>
          <p:cNvSpPr>
            <a:spLocks noGrp="1"/>
          </p:cNvSpPr>
          <p:nvPr>
            <p:ph type="pic" sz="quarter" idx="13"/>
          </p:nvPr>
        </p:nvSpPr>
        <p:spPr/>
        <p:txBody>
          <a:bodyPr/>
          <a:lstStyle/>
          <a:p>
            <a:endParaRPr lang="en-US"/>
          </a:p>
        </p:txBody>
      </p:sp>
      <p:pic>
        <p:nvPicPr>
          <p:cNvPr id="9" name="Picture Placeholder 9" descr="A picture containing grass, outdoor&#10;&#10;Description automatically generated">
            <a:extLst>
              <a:ext uri="{FF2B5EF4-FFF2-40B4-BE49-F238E27FC236}">
                <a16:creationId xmlns:a16="http://schemas.microsoft.com/office/drawing/2014/main" id="{96EC4B3B-4E36-47FB-BEE5-DEFF52BFB76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30824" y="754316"/>
            <a:ext cx="6099176" cy="5340096"/>
          </a:xfrm>
          <a:prstGeom prst="rect">
            <a:avLst/>
          </a:prstGeo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762000" y="839336"/>
            <a:ext cx="4123899" cy="3602035"/>
          </a:xfrm>
        </p:spPr>
        <p:txBody>
          <a:bodyPr>
            <a:normAutofit/>
          </a:bodyPr>
          <a:lstStyle/>
          <a:p>
            <a:br>
              <a:rPr lang="en-US" sz="4000" dirty="0">
                <a:solidFill>
                  <a:srgbClr val="9C4F00"/>
                </a:solidFill>
              </a:rPr>
            </a:br>
            <a:r>
              <a:rPr lang="en-US" sz="4000" dirty="0">
                <a:solidFill>
                  <a:srgbClr val="9C4F00"/>
                </a:solidFill>
              </a:rPr>
              <a:t>Organics Management</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4310743"/>
            <a:ext cx="4033520" cy="1784064"/>
          </a:xfrm>
        </p:spPr>
        <p:txBody>
          <a:bodyPr>
            <a:normAutofit fontScale="70000" lnSpcReduction="20000"/>
          </a:bodyPr>
          <a:lstStyle/>
          <a:p>
            <a:pPr>
              <a:lnSpc>
                <a:spcPct val="120000"/>
              </a:lnSpc>
            </a:pPr>
            <a:r>
              <a:rPr lang="en-US" dirty="0"/>
              <a:t>By separately processing organics for compost, mulch or other uses, emissions are significantly reduced, space within the landfill is saved and useful materials are generated. </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rgbClr val="9C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4058224"/>
            <a:ext cx="3050700" cy="0"/>
          </a:xfrm>
          <a:prstGeom prst="straightConnector1">
            <a:avLst/>
          </a:prstGeom>
          <a:noFill/>
          <a:ln w="28575" cap="flat" cmpd="sng">
            <a:solidFill>
              <a:srgbClr val="9C4F00"/>
            </a:solidFill>
            <a:prstDash val="solid"/>
            <a:round/>
            <a:headEnd type="none" w="med" len="med"/>
            <a:tailEnd type="none" w="med" len="med"/>
          </a:ln>
        </p:spPr>
      </p:cxnSp>
      <p:pic>
        <p:nvPicPr>
          <p:cNvPr id="13" name="Picture 12">
            <a:extLst>
              <a:ext uri="{FF2B5EF4-FFF2-40B4-BE49-F238E27FC236}">
                <a16:creationId xmlns:a16="http://schemas.microsoft.com/office/drawing/2014/main" id="{52DF2528-96BB-4EE4-80CF-5888CCF3B412}"/>
              </a:ext>
            </a:extLst>
          </p:cNvPr>
          <p:cNvPicPr>
            <a:picLocks noChangeAspect="1"/>
          </p:cNvPicPr>
          <p:nvPr/>
        </p:nvPicPr>
        <p:blipFill>
          <a:blip r:embed="rId4"/>
          <a:srcRect/>
          <a:stretch/>
        </p:blipFill>
        <p:spPr>
          <a:xfrm>
            <a:off x="895350" y="232552"/>
            <a:ext cx="943717" cy="943717"/>
          </a:xfrm>
          <a:prstGeom prst="rect">
            <a:avLst/>
          </a:prstGeom>
        </p:spPr>
      </p:pic>
    </p:spTree>
    <p:extLst>
      <p:ext uri="{BB962C8B-B14F-4D97-AF65-F5344CB8AC3E}">
        <p14:creationId xmlns:p14="http://schemas.microsoft.com/office/powerpoint/2010/main" val="316878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text, truck, outdoor, road&#10;&#10;Description automatically generated">
            <a:extLst>
              <a:ext uri="{FF2B5EF4-FFF2-40B4-BE49-F238E27FC236}">
                <a16:creationId xmlns:a16="http://schemas.microsoft.com/office/drawing/2014/main" id="{FF12A816-B9CB-4738-A115-ABA2F3CF0F03}"/>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18" name="Title 17">
            <a:extLst>
              <a:ext uri="{FF2B5EF4-FFF2-40B4-BE49-F238E27FC236}">
                <a16:creationId xmlns:a16="http://schemas.microsoft.com/office/drawing/2014/main" id="{CDAEE019-B5A5-4037-A5DC-95D833991274}"/>
              </a:ext>
            </a:extLst>
          </p:cNvPr>
          <p:cNvSpPr>
            <a:spLocks noGrp="1"/>
          </p:cNvSpPr>
          <p:nvPr>
            <p:ph type="ctrTitle"/>
          </p:nvPr>
        </p:nvSpPr>
        <p:spPr>
          <a:xfrm>
            <a:off x="1250836" y="1146468"/>
            <a:ext cx="4845164" cy="704103"/>
          </a:xfrm>
        </p:spPr>
        <p:txBody>
          <a:bodyPr lIns="0" tIns="0" rIns="0" bIns="0"/>
          <a:lstStyle/>
          <a:p>
            <a:r>
              <a:rPr lang="en-US" dirty="0">
                <a:solidFill>
                  <a:schemeClr val="bg1"/>
                </a:solidFill>
              </a:rPr>
              <a:t>IMPROVEMENTS</a:t>
            </a:r>
          </a:p>
        </p:txBody>
      </p:sp>
      <p:sp>
        <p:nvSpPr>
          <p:cNvPr id="19" name="Subtitle 18">
            <a:extLst>
              <a:ext uri="{FF2B5EF4-FFF2-40B4-BE49-F238E27FC236}">
                <a16:creationId xmlns:a16="http://schemas.microsoft.com/office/drawing/2014/main" id="{7273C9D0-F256-44BA-9F9B-04CA1A07BC82}"/>
              </a:ext>
            </a:extLst>
          </p:cNvPr>
          <p:cNvSpPr>
            <a:spLocks noGrp="1"/>
          </p:cNvSpPr>
          <p:nvPr>
            <p:ph type="subTitle" idx="1"/>
          </p:nvPr>
        </p:nvSpPr>
        <p:spPr>
          <a:xfrm>
            <a:off x="6316822" y="1146468"/>
            <a:ext cx="4059936" cy="1189912"/>
          </a:xfrm>
        </p:spPr>
        <p:txBody>
          <a:bodyPr>
            <a:normAutofit fontScale="77500" lnSpcReduction="20000"/>
          </a:bodyPr>
          <a:lstStyle/>
          <a:p>
            <a:r>
              <a:rPr lang="en-US" dirty="0">
                <a:solidFill>
                  <a:schemeClr val="bg1"/>
                </a:solidFill>
              </a:rPr>
              <a:t>Improvements to composting facilities have resulted in an increase in the amount and quality of the organics collected. </a:t>
            </a:r>
          </a:p>
        </p:txBody>
      </p:sp>
    </p:spTree>
    <p:extLst>
      <p:ext uri="{BB962C8B-B14F-4D97-AF65-F5344CB8AC3E}">
        <p14:creationId xmlns:p14="http://schemas.microsoft.com/office/powerpoint/2010/main" val="235777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4"/>
                </a:solidFill>
              </a:rPr>
              <a:t>Household Hazardous </a:t>
            </a:r>
            <a:br>
              <a:rPr lang="en-US" sz="4000" dirty="0">
                <a:solidFill>
                  <a:schemeClr val="accent4"/>
                </a:solidFill>
              </a:rPr>
            </a:br>
            <a:r>
              <a:rPr lang="en-US" sz="4000" dirty="0">
                <a:solidFill>
                  <a:schemeClr val="accent4"/>
                </a:solidFill>
              </a:rPr>
              <a:t>Materials Collection</a:t>
            </a:r>
            <a:endParaRPr lang="en-US" sz="4000" dirty="0"/>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0" y="4570807"/>
            <a:ext cx="4226560" cy="1524000"/>
          </a:xfrm>
        </p:spPr>
        <p:txBody>
          <a:bodyPr>
            <a:normAutofit/>
          </a:bodyPr>
          <a:lstStyle/>
          <a:p>
            <a:r>
              <a:rPr lang="en-US" sz="2000" dirty="0"/>
              <a:t>Rechargeable batteries may spark fires when mixed with recyclables or disposed in a landfill.</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3B2BA21-5058-4075-AE6F-ECEEDCD7001A}"/>
              </a:ext>
            </a:extLst>
          </p:cNvPr>
          <p:cNvPicPr>
            <a:picLocks noChangeAspect="1"/>
          </p:cNvPicPr>
          <p:nvPr/>
        </p:nvPicPr>
        <p:blipFill>
          <a:blip r:embed="rId3"/>
          <a:srcRect/>
          <a:stretch/>
        </p:blipFill>
        <p:spPr>
          <a:xfrm>
            <a:off x="895350" y="232552"/>
            <a:ext cx="943717" cy="939023"/>
          </a:xfrm>
          <a:prstGeom prst="rect">
            <a:avLst/>
          </a:prstGeom>
        </p:spPr>
      </p:pic>
      <p:pic>
        <p:nvPicPr>
          <p:cNvPr id="11" name="Picture Placeholder 6" descr="A picture containing engine&#10;&#10;Description automatically generated">
            <a:extLst>
              <a:ext uri="{FF2B5EF4-FFF2-40B4-BE49-F238E27FC236}">
                <a16:creationId xmlns:a16="http://schemas.microsoft.com/office/drawing/2014/main" id="{26EE7C75-ABCA-4590-BE4B-E881323C2407}"/>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a:stretch/>
        </p:blipFill>
        <p:spPr>
          <a:xfrm>
            <a:off x="5330825" y="754063"/>
            <a:ext cx="6099175" cy="5340350"/>
          </a:xfrm>
        </p:spPr>
      </p:pic>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4176974"/>
            <a:ext cx="3050700" cy="0"/>
          </a:xfrm>
          <a:prstGeom prst="straightConnector1">
            <a:avLst/>
          </a:prstGeom>
          <a:noFill/>
          <a:ln w="28575"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59795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D7F7C-3C29-4DDA-83F1-CE07AD265BFD}"/>
              </a:ext>
            </a:extLst>
          </p:cNvPr>
          <p:cNvSpPr>
            <a:spLocks noGrp="1"/>
          </p:cNvSpPr>
          <p:nvPr>
            <p:ph type="title"/>
          </p:nvPr>
        </p:nvSpPr>
        <p:spPr/>
        <p:txBody>
          <a:bodyPr/>
          <a:lstStyle/>
          <a:p>
            <a:r>
              <a:rPr lang="en-US" dirty="0"/>
              <a:t>FACILITY IMPROVEMENTS</a:t>
            </a:r>
          </a:p>
        </p:txBody>
      </p:sp>
      <p:pic>
        <p:nvPicPr>
          <p:cNvPr id="11" name="Picture Placeholder 10" descr="A picture containing blue&#10;&#10;Description automatically generated">
            <a:extLst>
              <a:ext uri="{FF2B5EF4-FFF2-40B4-BE49-F238E27FC236}">
                <a16:creationId xmlns:a16="http://schemas.microsoft.com/office/drawing/2014/main" id="{2E394327-5EA7-4DF7-B64E-71078CFD911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04"/>
          <a:stretch/>
        </p:blipFill>
        <p:spPr>
          <a:xfrm>
            <a:off x="758952" y="761988"/>
            <a:ext cx="3566160" cy="2660904"/>
          </a:xfrm>
        </p:spPr>
      </p:pic>
      <p:pic>
        <p:nvPicPr>
          <p:cNvPr id="13" name="Picture Placeholder 12" descr="A picture containing text, outdoor, cart&#10;&#10;Description automatically generated">
            <a:extLst>
              <a:ext uri="{FF2B5EF4-FFF2-40B4-BE49-F238E27FC236}">
                <a16:creationId xmlns:a16="http://schemas.microsoft.com/office/drawing/2014/main" id="{4E6885DC-4279-4BA5-8F09-E5E8F44489EC}"/>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C02FB759-3479-45A9-A454-E8D65C8A69A8}"/>
              </a:ext>
            </a:extLst>
          </p:cNvPr>
          <p:cNvPicPr>
            <a:picLocks noGrp="1" noChangeAspect="1"/>
          </p:cNvPicPr>
          <p:nvPr>
            <p:ph type="pic" sz="quarter" idx="15"/>
          </p:nvPr>
        </p:nvPicPr>
        <p:blipFill>
          <a:blip r:embed="rId4">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FFD5F744-9713-4927-8805-9A5484AF90A9}"/>
              </a:ext>
            </a:extLst>
          </p:cNvPr>
          <p:cNvSpPr>
            <a:spLocks noGrp="1"/>
          </p:cNvSpPr>
          <p:nvPr>
            <p:ph idx="1"/>
          </p:nvPr>
        </p:nvSpPr>
        <p:spPr>
          <a:xfrm>
            <a:off x="6417734" y="3822282"/>
            <a:ext cx="5008024" cy="2273710"/>
          </a:xfrm>
        </p:spPr>
        <p:txBody>
          <a:bodyPr/>
          <a:lstStyle/>
          <a:p>
            <a:r>
              <a:rPr lang="en-US" dirty="0"/>
              <a:t>Facility improvements and accessibility resulted in greater ease of HHM collection.</a:t>
            </a:r>
          </a:p>
          <a:p>
            <a:endParaRPr lang="en-US" dirty="0"/>
          </a:p>
        </p:txBody>
      </p:sp>
    </p:spTree>
    <p:extLst>
      <p:ext uri="{BB962C8B-B14F-4D97-AF65-F5344CB8AC3E}">
        <p14:creationId xmlns:p14="http://schemas.microsoft.com/office/powerpoint/2010/main" val="259274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3"/>
                </a:solidFill>
              </a:rPr>
              <a:t>Water </a:t>
            </a:r>
            <a:br>
              <a:rPr lang="en-US" sz="4000" dirty="0">
                <a:solidFill>
                  <a:schemeClr val="accent3"/>
                </a:solidFill>
              </a:rPr>
            </a:br>
            <a:r>
              <a:rPr lang="en-US" sz="4000" dirty="0">
                <a:solidFill>
                  <a:schemeClr val="accent3"/>
                </a:solidFill>
              </a:rPr>
              <a:t>Quality</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3961455"/>
            <a:ext cx="4023360" cy="2133352"/>
          </a:xfrm>
        </p:spPr>
        <p:txBody>
          <a:bodyPr>
            <a:normAutofit fontScale="85000" lnSpcReduction="20000"/>
          </a:bodyPr>
          <a:lstStyle/>
          <a:p>
            <a:pPr>
              <a:lnSpc>
                <a:spcPct val="120000"/>
              </a:lnSpc>
            </a:pPr>
            <a:r>
              <a:rPr lang="en-US" dirty="0"/>
              <a:t>Raising awareness of water quality issues and encouraging responsible environmental behaviors help to preserve and improve water quality.</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chemeClr val="accent3"/>
            </a:solidFill>
            <a:prstDash val="solid"/>
            <a:round/>
            <a:headEnd type="none" w="med" len="med"/>
            <a:tailEnd type="none" w="med" len="med"/>
          </a:ln>
        </p:spPr>
      </p:cxnSp>
      <p:pic>
        <p:nvPicPr>
          <p:cNvPr id="10" name="Picture 9">
            <a:extLst>
              <a:ext uri="{FF2B5EF4-FFF2-40B4-BE49-F238E27FC236}">
                <a16:creationId xmlns:a16="http://schemas.microsoft.com/office/drawing/2014/main" id="{7519966A-9A23-4FDC-BC8C-106F74A8DE59}"/>
              </a:ext>
            </a:extLst>
          </p:cNvPr>
          <p:cNvPicPr>
            <a:picLocks noChangeAspect="1"/>
          </p:cNvPicPr>
          <p:nvPr/>
        </p:nvPicPr>
        <p:blipFill>
          <a:blip r:embed="rId3"/>
          <a:srcRect/>
          <a:stretch/>
        </p:blipFill>
        <p:spPr>
          <a:xfrm>
            <a:off x="895350" y="232552"/>
            <a:ext cx="948433" cy="943715"/>
          </a:xfrm>
          <a:prstGeom prst="rect">
            <a:avLst/>
          </a:prstGeom>
        </p:spPr>
      </p:pic>
      <p:pic>
        <p:nvPicPr>
          <p:cNvPr id="14" name="Picture Placeholder 5" descr="A body of water with trees around it&#10;&#10;Description automatically generated with medium confidence">
            <a:extLst>
              <a:ext uri="{FF2B5EF4-FFF2-40B4-BE49-F238E27FC236}">
                <a16:creationId xmlns:a16="http://schemas.microsoft.com/office/drawing/2014/main" id="{933C7E8A-F9EF-40F6-90DC-8D38B3A63B3A}"/>
              </a:ext>
            </a:extLst>
          </p:cNvPr>
          <p:cNvPicPr>
            <a:picLocks noGrp="1" noChangeAspect="1"/>
          </p:cNvPicPr>
          <p:nvPr>
            <p:ph type="pic" sz="quarter" idx="13"/>
          </p:nvPr>
        </p:nvPicPr>
        <p:blipFill>
          <a:blip r:embed="rId4">
            <a:extLst>
              <a:ext uri="{28A0092B-C50C-407E-A947-70E740481C1C}">
                <a14:useLocalDpi xmlns:a14="http://schemas.microsoft.com/office/drawing/2010/main"/>
              </a:ext>
            </a:extLst>
          </a:blip>
          <a:srcRect/>
          <a:stretch>
            <a:fillRect/>
          </a:stretch>
        </p:blipFill>
        <p:spPr>
          <a:xfrm>
            <a:off x="5330825" y="754063"/>
            <a:ext cx="6099175" cy="5340350"/>
          </a:xfrm>
        </p:spPr>
      </p:pic>
    </p:spTree>
    <p:extLst>
      <p:ext uri="{BB962C8B-B14F-4D97-AF65-F5344CB8AC3E}">
        <p14:creationId xmlns:p14="http://schemas.microsoft.com/office/powerpoint/2010/main" val="3007260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rgbClr val="A5CD38"/>
                </a:solidFill>
              </a:rPr>
              <a:t>Recycling Services</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3961455"/>
            <a:ext cx="3972559" cy="2133352"/>
          </a:xfrm>
        </p:spPr>
        <p:txBody>
          <a:bodyPr>
            <a:normAutofit fontScale="85000" lnSpcReduction="20000"/>
          </a:bodyPr>
          <a:lstStyle/>
          <a:p>
            <a:pPr>
              <a:lnSpc>
                <a:spcPct val="120000"/>
              </a:lnSpc>
            </a:pPr>
            <a:r>
              <a:rPr lang="en-US" dirty="0"/>
              <a:t>By collecting and processing these materials separately, energy is saved, greenhouse gas emissions are avoided, and space within the landfill is preserved.</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rgbClr val="A5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rgbClr val="A5CD38"/>
            </a:solidFill>
            <a:prstDash val="solid"/>
            <a:round/>
            <a:headEnd type="none" w="med" len="med"/>
            <a:tailEnd type="none" w="med" len="med"/>
          </a:ln>
        </p:spPr>
      </p:cxnSp>
      <p:pic>
        <p:nvPicPr>
          <p:cNvPr id="13" name="Picture Placeholder 10" descr="A picture containing outdoor&#10;&#10;Description automatically generated">
            <a:extLst>
              <a:ext uri="{FF2B5EF4-FFF2-40B4-BE49-F238E27FC236}">
                <a16:creationId xmlns:a16="http://schemas.microsoft.com/office/drawing/2014/main" id="{3B7AF752-73F0-4FFC-83C4-4AAF11AD8E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5330825" y="754063"/>
            <a:ext cx="6099175" cy="5340350"/>
          </a:xfrm>
        </p:spPr>
      </p:pic>
      <p:pic>
        <p:nvPicPr>
          <p:cNvPr id="16" name="Picture 15">
            <a:extLst>
              <a:ext uri="{FF2B5EF4-FFF2-40B4-BE49-F238E27FC236}">
                <a16:creationId xmlns:a16="http://schemas.microsoft.com/office/drawing/2014/main" id="{472206CB-1857-48C7-95A1-DD7D34674989}"/>
              </a:ext>
            </a:extLst>
          </p:cNvPr>
          <p:cNvPicPr>
            <a:picLocks noChangeAspect="1"/>
          </p:cNvPicPr>
          <p:nvPr/>
        </p:nvPicPr>
        <p:blipFill>
          <a:blip r:embed="rId4"/>
          <a:srcRect/>
          <a:stretch/>
        </p:blipFill>
        <p:spPr>
          <a:xfrm>
            <a:off x="900000" y="218919"/>
            <a:ext cx="957346" cy="957346"/>
          </a:xfrm>
          <a:prstGeom prst="rect">
            <a:avLst/>
          </a:prstGeom>
        </p:spPr>
      </p:pic>
    </p:spTree>
    <p:extLst>
      <p:ext uri="{BB962C8B-B14F-4D97-AF65-F5344CB8AC3E}">
        <p14:creationId xmlns:p14="http://schemas.microsoft.com/office/powerpoint/2010/main" val="299525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6"/>
                </a:solidFill>
              </a:rPr>
              <a:t>Greenhouse Gas Reduction</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4152899"/>
            <a:ext cx="3911600" cy="1941907"/>
          </a:xfrm>
        </p:spPr>
        <p:txBody>
          <a:bodyPr>
            <a:normAutofit fontScale="92500" lnSpcReduction="20000"/>
          </a:bodyPr>
          <a:lstStyle/>
          <a:p>
            <a:pPr>
              <a:lnSpc>
                <a:spcPct val="120000"/>
              </a:lnSpc>
            </a:pPr>
            <a:r>
              <a:rPr lang="en-US" dirty="0"/>
              <a:t>Efforts to improve energy efficiency or switch to renewable energy sources reduce reliance on fossil fuels. </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chemeClr val="accent6"/>
            </a:solidFill>
            <a:prstDash val="solid"/>
            <a:round/>
            <a:headEnd type="none" w="med" len="med"/>
            <a:tailEnd type="none" w="med" len="med"/>
          </a:ln>
        </p:spPr>
      </p:cxnSp>
      <p:pic>
        <p:nvPicPr>
          <p:cNvPr id="10" name="Picture 2">
            <a:extLst>
              <a:ext uri="{FF2B5EF4-FFF2-40B4-BE49-F238E27FC236}">
                <a16:creationId xmlns:a16="http://schemas.microsoft.com/office/drawing/2014/main" id="{220C46BE-1FEE-444F-BD5A-9484D993EB2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a:ext>
            </a:extLst>
          </a:blip>
          <a:srcRect/>
          <a:stretch>
            <a:fillRect/>
          </a:stretch>
        </p:blipFill>
        <p:spPr bwMode="auto">
          <a:xfrm>
            <a:off x="5330825" y="754063"/>
            <a:ext cx="6099175" cy="534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B8B6C05-282B-469D-A6C9-E5C836FCC250}"/>
              </a:ext>
            </a:extLst>
          </p:cNvPr>
          <p:cNvPicPr>
            <a:picLocks noChangeAspect="1"/>
          </p:cNvPicPr>
          <p:nvPr/>
        </p:nvPicPr>
        <p:blipFill>
          <a:blip r:embed="rId4"/>
          <a:srcRect/>
          <a:stretch/>
        </p:blipFill>
        <p:spPr>
          <a:xfrm>
            <a:off x="887840" y="188215"/>
            <a:ext cx="983135" cy="988050"/>
          </a:xfrm>
          <a:prstGeom prst="rect">
            <a:avLst/>
          </a:prstGeom>
        </p:spPr>
      </p:pic>
    </p:spTree>
    <p:extLst>
      <p:ext uri="{BB962C8B-B14F-4D97-AF65-F5344CB8AC3E}">
        <p14:creationId xmlns:p14="http://schemas.microsoft.com/office/powerpoint/2010/main" val="321816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764631F-83E9-4A8B-925A-D7B0228CC6BD}"/>
              </a:ext>
            </a:extLst>
          </p:cNvPr>
          <p:cNvSpPr>
            <a:spLocks noGrp="1"/>
          </p:cNvSpPr>
          <p:nvPr>
            <p:ph type="pic" sz="quarter" idx="13"/>
          </p:nvPr>
        </p:nvSpPr>
        <p:spPr/>
        <p:txBody>
          <a:bodyPr/>
          <a:lstStyle/>
          <a:p>
            <a:endParaRPr lang="en-US"/>
          </a:p>
        </p:txBody>
      </p:sp>
      <p:pic>
        <p:nvPicPr>
          <p:cNvPr id="9" name="Picture Placeholder 5" descr="A plant growing out of a book&#10;&#10;Description automatically generated with medium confidence">
            <a:extLst>
              <a:ext uri="{FF2B5EF4-FFF2-40B4-BE49-F238E27FC236}">
                <a16:creationId xmlns:a16="http://schemas.microsoft.com/office/drawing/2014/main" id="{B91A54B4-B299-4E08-B81F-11EFBE2E19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30825" y="754063"/>
            <a:ext cx="6099175" cy="5340350"/>
          </a:xfrm>
          <a:prstGeom prst="rect">
            <a:avLst/>
          </a:prstGeo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2"/>
                </a:solidFill>
              </a:rPr>
              <a:t>Environmental Education</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0" y="4152899"/>
            <a:ext cx="4123899" cy="1941907"/>
          </a:xfrm>
        </p:spPr>
        <p:txBody>
          <a:bodyPr>
            <a:normAutofit fontScale="92500" lnSpcReduction="20000"/>
          </a:bodyPr>
          <a:lstStyle/>
          <a:p>
            <a:pPr>
              <a:lnSpc>
                <a:spcPct val="120000"/>
              </a:lnSpc>
            </a:pPr>
            <a:r>
              <a:rPr lang="en-US" dirty="0"/>
              <a:t>Education not only supports the goals in each of the EMS component areas but improves beneficial outcomes.</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rgbClr val="A40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chemeClr val="accent2"/>
            </a:solidFill>
            <a:prstDash val="solid"/>
            <a:round/>
            <a:headEnd type="none" w="med" len="med"/>
            <a:tailEnd type="none" w="med" len="med"/>
          </a:ln>
        </p:spPr>
      </p:cxnSp>
      <p:pic>
        <p:nvPicPr>
          <p:cNvPr id="11" name="Picture 10">
            <a:extLst>
              <a:ext uri="{FF2B5EF4-FFF2-40B4-BE49-F238E27FC236}">
                <a16:creationId xmlns:a16="http://schemas.microsoft.com/office/drawing/2014/main" id="{1700F112-BF55-426B-8C44-30B5F88F0697}"/>
              </a:ext>
            </a:extLst>
          </p:cNvPr>
          <p:cNvPicPr>
            <a:picLocks noChangeAspect="1"/>
          </p:cNvPicPr>
          <p:nvPr/>
        </p:nvPicPr>
        <p:blipFill>
          <a:blip r:embed="rId4"/>
          <a:srcRect/>
          <a:stretch/>
        </p:blipFill>
        <p:spPr>
          <a:xfrm>
            <a:off x="887840" y="223255"/>
            <a:ext cx="983135" cy="983135"/>
          </a:xfrm>
          <a:prstGeom prst="rect">
            <a:avLst/>
          </a:prstGeom>
        </p:spPr>
      </p:pic>
    </p:spTree>
    <p:extLst>
      <p:ext uri="{BB962C8B-B14F-4D97-AF65-F5344CB8AC3E}">
        <p14:creationId xmlns:p14="http://schemas.microsoft.com/office/powerpoint/2010/main" val="152362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931240-4E55-4CC3-BD7C-BD926DAB6838}"/>
              </a:ext>
            </a:extLst>
          </p:cNvPr>
          <p:cNvSpPr>
            <a:spLocks noGrp="1"/>
          </p:cNvSpPr>
          <p:nvPr>
            <p:ph type="title"/>
          </p:nvPr>
        </p:nvSpPr>
        <p:spPr/>
        <p:txBody>
          <a:bodyPr/>
          <a:lstStyle/>
          <a:p>
            <a:r>
              <a:rPr lang="en-US" dirty="0"/>
              <a:t>HOW TO GET STARTED</a:t>
            </a:r>
          </a:p>
        </p:txBody>
      </p:sp>
      <p:sp>
        <p:nvSpPr>
          <p:cNvPr id="10" name="Text Placeholder 9">
            <a:extLst>
              <a:ext uri="{FF2B5EF4-FFF2-40B4-BE49-F238E27FC236}">
                <a16:creationId xmlns:a16="http://schemas.microsoft.com/office/drawing/2014/main" id="{8B5CDAA2-C900-4470-85EC-3DD6621ADA65}"/>
              </a:ext>
            </a:extLst>
          </p:cNvPr>
          <p:cNvSpPr>
            <a:spLocks noGrp="1"/>
          </p:cNvSpPr>
          <p:nvPr>
            <p:ph type="body" idx="1"/>
          </p:nvPr>
        </p:nvSpPr>
        <p:spPr/>
        <p:txBody>
          <a:bodyPr/>
          <a:lstStyle/>
          <a:p>
            <a:r>
              <a:rPr lang="en-US" dirty="0"/>
              <a:t>Customize slides</a:t>
            </a:r>
          </a:p>
        </p:txBody>
      </p:sp>
      <p:sp>
        <p:nvSpPr>
          <p:cNvPr id="11" name="Content Placeholder 10">
            <a:extLst>
              <a:ext uri="{FF2B5EF4-FFF2-40B4-BE49-F238E27FC236}">
                <a16:creationId xmlns:a16="http://schemas.microsoft.com/office/drawing/2014/main" id="{1C8D963A-0D5F-42D7-836B-D562B31A4E0F}"/>
              </a:ext>
            </a:extLst>
          </p:cNvPr>
          <p:cNvSpPr>
            <a:spLocks noGrp="1"/>
          </p:cNvSpPr>
          <p:nvPr>
            <p:ph sz="half" idx="2"/>
          </p:nvPr>
        </p:nvSpPr>
        <p:spPr/>
        <p:txBody>
          <a:bodyPr/>
          <a:lstStyle/>
          <a:p>
            <a:r>
              <a:rPr lang="en-US" dirty="0"/>
              <a:t>Edit the slides we’ve created (e.g., add your logo, replace photos with your own) and/or take materials from those to use in your layouts.</a:t>
            </a:r>
          </a:p>
          <a:p>
            <a:r>
              <a:rPr lang="en-US" dirty="0"/>
              <a:t>For slides with additional steps to edit, we have added more information in the notes section</a:t>
            </a:r>
          </a:p>
          <a:p>
            <a:r>
              <a:rPr lang="en-US" i="1" dirty="0"/>
              <a:t>Tip | Use the built-in-color palette with green and black for callouts and accents</a:t>
            </a:r>
          </a:p>
        </p:txBody>
      </p:sp>
      <p:sp>
        <p:nvSpPr>
          <p:cNvPr id="12" name="Text Placeholder 11">
            <a:extLst>
              <a:ext uri="{FF2B5EF4-FFF2-40B4-BE49-F238E27FC236}">
                <a16:creationId xmlns:a16="http://schemas.microsoft.com/office/drawing/2014/main" id="{322F2216-652B-4D09-AA25-C0FB0985A597}"/>
              </a:ext>
            </a:extLst>
          </p:cNvPr>
          <p:cNvSpPr>
            <a:spLocks noGrp="1"/>
          </p:cNvSpPr>
          <p:nvPr>
            <p:ph type="body" sz="quarter" idx="3"/>
          </p:nvPr>
        </p:nvSpPr>
        <p:spPr>
          <a:xfrm>
            <a:off x="6336792" y="2696718"/>
            <a:ext cx="4863760" cy="606026"/>
          </a:xfrm>
        </p:spPr>
        <p:txBody>
          <a:bodyPr>
            <a:noAutofit/>
          </a:bodyPr>
          <a:lstStyle/>
          <a:p>
            <a:r>
              <a:rPr lang="en-US" dirty="0"/>
              <a:t>Save slides as image files</a:t>
            </a:r>
          </a:p>
        </p:txBody>
      </p:sp>
      <p:sp>
        <p:nvSpPr>
          <p:cNvPr id="13" name="Content Placeholder 12">
            <a:extLst>
              <a:ext uri="{FF2B5EF4-FFF2-40B4-BE49-F238E27FC236}">
                <a16:creationId xmlns:a16="http://schemas.microsoft.com/office/drawing/2014/main" id="{66FAB162-F03C-43B7-AE22-A0453F66F3A9}"/>
              </a:ext>
            </a:extLst>
          </p:cNvPr>
          <p:cNvSpPr>
            <a:spLocks noGrp="1"/>
          </p:cNvSpPr>
          <p:nvPr>
            <p:ph sz="quarter" idx="4"/>
          </p:nvPr>
        </p:nvSpPr>
        <p:spPr>
          <a:xfrm>
            <a:off x="6336792" y="3379452"/>
            <a:ext cx="5093208" cy="2909588"/>
          </a:xfrm>
        </p:spPr>
        <p:txBody>
          <a:bodyPr>
            <a:normAutofit/>
          </a:bodyPr>
          <a:lstStyle/>
          <a:p>
            <a:r>
              <a:rPr lang="en-US" dirty="0"/>
              <a:t>Click on the </a:t>
            </a:r>
            <a:r>
              <a:rPr lang="en-US" b="1" dirty="0"/>
              <a:t>File</a:t>
            </a:r>
            <a:r>
              <a:rPr lang="en-US" dirty="0"/>
              <a:t> ribbon and select the </a:t>
            </a:r>
            <a:r>
              <a:rPr lang="en-US" b="1" dirty="0"/>
              <a:t>Save As</a:t>
            </a:r>
            <a:r>
              <a:rPr lang="en-US" dirty="0"/>
              <a:t> option. </a:t>
            </a:r>
          </a:p>
          <a:p>
            <a:r>
              <a:rPr lang="en-US" dirty="0"/>
              <a:t>Choose an image format (PNG recommended for the best quality) from the file format dropdown. From there, you can even choose to save the current individual slide or the whole presentation.</a:t>
            </a:r>
          </a:p>
        </p:txBody>
      </p:sp>
      <p:sp>
        <p:nvSpPr>
          <p:cNvPr id="15" name="Freeform: Shape 14">
            <a:extLst>
              <a:ext uri="{FF2B5EF4-FFF2-40B4-BE49-F238E27FC236}">
                <a16:creationId xmlns:a16="http://schemas.microsoft.com/office/drawing/2014/main" id="{D8C74326-419A-4D4C-B347-4E032438C77C}"/>
              </a:ext>
            </a:extLst>
          </p:cNvPr>
          <p:cNvSpPr/>
          <p:nvPr/>
        </p:nvSpPr>
        <p:spPr>
          <a:xfrm>
            <a:off x="5823772"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ysClr val="windowText" lastClr="000000"/>
                </a:solidFill>
              </a:rPr>
              <a:t>2</a:t>
            </a:r>
            <a:endParaRPr kumimoji="0" lang="en-US" sz="1800" b="1" i="0" u="none" strike="noStrike" kern="0" cap="none" spc="0" normalizeH="0" baseline="0" dirty="0">
              <a:ln>
                <a:noFill/>
              </a:ln>
              <a:solidFill>
                <a:sysClr val="windowText" lastClr="000000"/>
              </a:solidFill>
              <a:effectLst/>
              <a:uLnTx/>
              <a:uFillTx/>
            </a:endParaRPr>
          </a:p>
        </p:txBody>
      </p:sp>
      <p:sp>
        <p:nvSpPr>
          <p:cNvPr id="17" name="Freeform: Shape 16">
            <a:extLst>
              <a:ext uri="{FF2B5EF4-FFF2-40B4-BE49-F238E27FC236}">
                <a16:creationId xmlns:a16="http://schemas.microsoft.com/office/drawing/2014/main" id="{8CE68AD1-33FA-41D7-A859-4C1E85AB3715}"/>
              </a:ext>
            </a:extLst>
          </p:cNvPr>
          <p:cNvSpPr/>
          <p:nvPr/>
        </p:nvSpPr>
        <p:spPr>
          <a:xfrm>
            <a:off x="991448"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dirty="0">
                <a:ln>
                  <a:noFill/>
                </a:ln>
                <a:solidFill>
                  <a:sysClr val="windowText" lastClr="000000"/>
                </a:solidFill>
                <a:effectLst/>
                <a:uLnTx/>
                <a:uFillTx/>
              </a:rPr>
              <a:t>1</a:t>
            </a:r>
          </a:p>
        </p:txBody>
      </p:sp>
    </p:spTree>
    <p:extLst>
      <p:ext uri="{BB962C8B-B14F-4D97-AF65-F5344CB8AC3E}">
        <p14:creationId xmlns:p14="http://schemas.microsoft.com/office/powerpoint/2010/main" val="6446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931240-4E55-4CC3-BD7C-BD926DAB6838}"/>
              </a:ext>
            </a:extLst>
          </p:cNvPr>
          <p:cNvSpPr>
            <a:spLocks noGrp="1"/>
          </p:cNvSpPr>
          <p:nvPr>
            <p:ph type="title"/>
          </p:nvPr>
        </p:nvSpPr>
        <p:spPr/>
        <p:txBody>
          <a:bodyPr/>
          <a:lstStyle/>
          <a:p>
            <a:r>
              <a:rPr lang="en-US" dirty="0"/>
              <a:t>FURTHER CUSTOMIZATION</a:t>
            </a:r>
          </a:p>
        </p:txBody>
      </p:sp>
      <p:sp>
        <p:nvSpPr>
          <p:cNvPr id="10" name="Text Placeholder 9">
            <a:extLst>
              <a:ext uri="{FF2B5EF4-FFF2-40B4-BE49-F238E27FC236}">
                <a16:creationId xmlns:a16="http://schemas.microsoft.com/office/drawing/2014/main" id="{8B5CDAA2-C900-4470-85EC-3DD6621ADA65}"/>
              </a:ext>
            </a:extLst>
          </p:cNvPr>
          <p:cNvSpPr>
            <a:spLocks noGrp="1"/>
          </p:cNvSpPr>
          <p:nvPr>
            <p:ph type="body" idx="1"/>
          </p:nvPr>
        </p:nvSpPr>
        <p:spPr/>
        <p:txBody>
          <a:bodyPr/>
          <a:lstStyle/>
          <a:p>
            <a:r>
              <a:rPr lang="en-US" dirty="0"/>
              <a:t>Apply a layout</a:t>
            </a:r>
          </a:p>
        </p:txBody>
      </p:sp>
      <p:sp>
        <p:nvSpPr>
          <p:cNvPr id="11" name="Content Placeholder 10">
            <a:extLst>
              <a:ext uri="{FF2B5EF4-FFF2-40B4-BE49-F238E27FC236}">
                <a16:creationId xmlns:a16="http://schemas.microsoft.com/office/drawing/2014/main" id="{1C8D963A-0D5F-42D7-836B-D562B31A4E0F}"/>
              </a:ext>
            </a:extLst>
          </p:cNvPr>
          <p:cNvSpPr>
            <a:spLocks noGrp="1"/>
          </p:cNvSpPr>
          <p:nvPr>
            <p:ph sz="half" idx="2"/>
          </p:nvPr>
        </p:nvSpPr>
        <p:spPr/>
        <p:txBody>
          <a:bodyPr/>
          <a:lstStyle/>
          <a:p>
            <a:r>
              <a:rPr lang="en-US" dirty="0"/>
              <a:t>On the </a:t>
            </a:r>
            <a:r>
              <a:rPr lang="en-US" b="1" dirty="0"/>
              <a:t>Home </a:t>
            </a:r>
            <a:r>
              <a:rPr lang="en-US" dirty="0"/>
              <a:t>tab on the ribbon, select </a:t>
            </a:r>
            <a:r>
              <a:rPr lang="en-US" b="1" dirty="0"/>
              <a:t>Layout</a:t>
            </a:r>
            <a:r>
              <a:rPr lang="en-US" dirty="0"/>
              <a:t> and then choose a layout.</a:t>
            </a:r>
          </a:p>
          <a:p>
            <a:r>
              <a:rPr lang="en-US" i="1" dirty="0"/>
              <a:t>Tip | Play around with applying different layouts to existing slides for a different spin</a:t>
            </a:r>
          </a:p>
        </p:txBody>
      </p:sp>
      <p:sp>
        <p:nvSpPr>
          <p:cNvPr id="12" name="Text Placeholder 11">
            <a:extLst>
              <a:ext uri="{FF2B5EF4-FFF2-40B4-BE49-F238E27FC236}">
                <a16:creationId xmlns:a16="http://schemas.microsoft.com/office/drawing/2014/main" id="{322F2216-652B-4D09-AA25-C0FB0985A597}"/>
              </a:ext>
            </a:extLst>
          </p:cNvPr>
          <p:cNvSpPr>
            <a:spLocks noGrp="1"/>
          </p:cNvSpPr>
          <p:nvPr>
            <p:ph type="body" sz="quarter" idx="3"/>
          </p:nvPr>
        </p:nvSpPr>
        <p:spPr/>
        <p:txBody>
          <a:bodyPr/>
          <a:lstStyle/>
          <a:p>
            <a:r>
              <a:rPr lang="en-US" dirty="0"/>
              <a:t>Change the size</a:t>
            </a:r>
          </a:p>
        </p:txBody>
      </p:sp>
      <p:sp>
        <p:nvSpPr>
          <p:cNvPr id="13" name="Content Placeholder 12">
            <a:extLst>
              <a:ext uri="{FF2B5EF4-FFF2-40B4-BE49-F238E27FC236}">
                <a16:creationId xmlns:a16="http://schemas.microsoft.com/office/drawing/2014/main" id="{66FAB162-F03C-43B7-AE22-A0453F66F3A9}"/>
              </a:ext>
            </a:extLst>
          </p:cNvPr>
          <p:cNvSpPr>
            <a:spLocks noGrp="1"/>
          </p:cNvSpPr>
          <p:nvPr>
            <p:ph sz="quarter" idx="4"/>
          </p:nvPr>
        </p:nvSpPr>
        <p:spPr/>
        <p:txBody>
          <a:bodyPr/>
          <a:lstStyle/>
          <a:p>
            <a:r>
              <a:rPr lang="en-US" dirty="0"/>
              <a:t>On the </a:t>
            </a:r>
            <a:r>
              <a:rPr lang="en-US" b="1" dirty="0"/>
              <a:t>Home </a:t>
            </a:r>
            <a:r>
              <a:rPr lang="en-US" dirty="0"/>
              <a:t>tab on the ribbon, select </a:t>
            </a:r>
            <a:r>
              <a:rPr lang="en-US" b="1" dirty="0"/>
              <a:t>Design</a:t>
            </a:r>
            <a:r>
              <a:rPr lang="en-US" dirty="0"/>
              <a:t> and then select custom size under the </a:t>
            </a:r>
            <a:r>
              <a:rPr lang="en-US" b="1" dirty="0"/>
              <a:t>Slide Size </a:t>
            </a:r>
            <a:r>
              <a:rPr lang="en-US" dirty="0"/>
              <a:t>dropdown.</a:t>
            </a:r>
          </a:p>
          <a:p>
            <a:r>
              <a:rPr lang="en-US" dirty="0"/>
              <a:t>Select the desired size.</a:t>
            </a:r>
          </a:p>
          <a:p>
            <a:r>
              <a:rPr lang="en-US" i="1" dirty="0"/>
              <a:t>Tip | See the next slide for the best sizes/formats to use for various social media platforms.</a:t>
            </a:r>
          </a:p>
        </p:txBody>
      </p:sp>
      <p:sp>
        <p:nvSpPr>
          <p:cNvPr id="15" name="Freeform: Shape 14">
            <a:extLst>
              <a:ext uri="{FF2B5EF4-FFF2-40B4-BE49-F238E27FC236}">
                <a16:creationId xmlns:a16="http://schemas.microsoft.com/office/drawing/2014/main" id="{D8C74326-419A-4D4C-B347-4E032438C77C}"/>
              </a:ext>
            </a:extLst>
          </p:cNvPr>
          <p:cNvSpPr/>
          <p:nvPr/>
        </p:nvSpPr>
        <p:spPr>
          <a:xfrm>
            <a:off x="5722172"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ysClr val="windowText" lastClr="000000"/>
                </a:solidFill>
              </a:rPr>
              <a:t>2</a:t>
            </a:r>
            <a:endParaRPr kumimoji="0" lang="en-US" sz="1800" b="1" i="0" u="none" strike="noStrike" kern="0" cap="none" spc="0" normalizeH="0" baseline="0" dirty="0">
              <a:ln>
                <a:noFill/>
              </a:ln>
              <a:solidFill>
                <a:sysClr val="windowText" lastClr="000000"/>
              </a:solidFill>
              <a:effectLst/>
              <a:uLnTx/>
              <a:uFillTx/>
            </a:endParaRPr>
          </a:p>
        </p:txBody>
      </p:sp>
      <p:sp>
        <p:nvSpPr>
          <p:cNvPr id="17" name="Freeform: Shape 16">
            <a:extLst>
              <a:ext uri="{FF2B5EF4-FFF2-40B4-BE49-F238E27FC236}">
                <a16:creationId xmlns:a16="http://schemas.microsoft.com/office/drawing/2014/main" id="{8CE68AD1-33FA-41D7-A859-4C1E85AB3715}"/>
              </a:ext>
            </a:extLst>
          </p:cNvPr>
          <p:cNvSpPr/>
          <p:nvPr/>
        </p:nvSpPr>
        <p:spPr>
          <a:xfrm>
            <a:off x="991448"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dirty="0">
                <a:ln>
                  <a:noFill/>
                </a:ln>
                <a:solidFill>
                  <a:sysClr val="windowText" lastClr="000000"/>
                </a:solidFill>
                <a:effectLst/>
                <a:uLnTx/>
                <a:uFillTx/>
              </a:rPr>
              <a:t>1</a:t>
            </a:r>
          </a:p>
        </p:txBody>
      </p:sp>
    </p:spTree>
    <p:extLst>
      <p:ext uri="{BB962C8B-B14F-4D97-AF65-F5344CB8AC3E}">
        <p14:creationId xmlns:p14="http://schemas.microsoft.com/office/powerpoint/2010/main" val="137558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23228-C48A-5B55-B9A7-6FE3CDA4C2B6}"/>
              </a:ext>
            </a:extLst>
          </p:cNvPr>
          <p:cNvPicPr>
            <a:picLocks noChangeAspect="1"/>
          </p:cNvPicPr>
          <p:nvPr/>
        </p:nvPicPr>
        <p:blipFill>
          <a:blip r:embed="rId3"/>
          <a:srcRect/>
          <a:stretch/>
        </p:blipFill>
        <p:spPr>
          <a:xfrm>
            <a:off x="491810" y="1627303"/>
            <a:ext cx="4554030" cy="4607818"/>
          </a:xfrm>
          <a:prstGeom prst="rect">
            <a:avLst/>
          </a:prstGeom>
        </p:spPr>
      </p:pic>
      <p:sp>
        <p:nvSpPr>
          <p:cNvPr id="9" name="TextBox 8">
            <a:extLst>
              <a:ext uri="{FF2B5EF4-FFF2-40B4-BE49-F238E27FC236}">
                <a16:creationId xmlns:a16="http://schemas.microsoft.com/office/drawing/2014/main" id="{582091DF-2028-4022-8FA9-6F3187D2879C}"/>
              </a:ext>
            </a:extLst>
          </p:cNvPr>
          <p:cNvSpPr txBox="1"/>
          <p:nvPr/>
        </p:nvSpPr>
        <p:spPr>
          <a:xfrm>
            <a:off x="491810" y="512900"/>
            <a:ext cx="5309549" cy="916405"/>
          </a:xfrm>
          <a:prstGeom prst="rect">
            <a:avLst/>
          </a:prstGeom>
          <a:noFill/>
        </p:spPr>
        <p:txBody>
          <a:bodyPr wrap="square" lIns="0">
            <a:spAutoFit/>
          </a:bodyPr>
          <a:lstStyle/>
          <a:p>
            <a:pPr>
              <a:lnSpc>
                <a:spcPts val="3200"/>
              </a:lnSpc>
            </a:pPr>
            <a:r>
              <a:rPr kumimoji="0" lang="en-US" sz="3200" b="1" i="0" u="none" strike="noStrike" kern="0" cap="none" spc="0" normalizeH="0" baseline="0" noProof="0" dirty="0">
                <a:ln>
                  <a:noFill/>
                </a:ln>
                <a:effectLst/>
                <a:uLnTx/>
                <a:uFillTx/>
                <a:latin typeface="Open Sans ExtraBold"/>
                <a:ea typeface="Open Sans ExtraBold" panose="020B0906030804020204" pitchFamily="34" charset="0"/>
                <a:cs typeface="Open Sans ExtraBold" panose="020B0906030804020204" pitchFamily="34" charset="0"/>
                <a:sym typeface="Lexend Zetta"/>
              </a:rPr>
              <a:t>ACTIVELY</a:t>
            </a:r>
            <a:r>
              <a:rPr kumimoji="0" lang="en-US" sz="3200" b="1" i="0" u="none" strike="noStrike" kern="0" cap="none" spc="0" normalizeH="0" baseline="0" noProof="0" dirty="0">
                <a:ln>
                  <a:noFill/>
                </a:ln>
                <a:effectLst/>
                <a:uLnTx/>
                <a:uFillTx/>
                <a:latin typeface="Open Sans ExtraBold"/>
                <a:ea typeface="Open Sans" panose="020B0606030504020204" pitchFamily="34" charset="0"/>
                <a:cs typeface="Open Sans" panose="020B0606030504020204" pitchFamily="34" charset="0"/>
                <a:sym typeface="Lexend Zetta"/>
              </a:rPr>
              <a:t> PURSUING </a:t>
            </a:r>
            <a:r>
              <a:rPr kumimoji="0" lang="en-US" sz="3200" b="0" i="1" u="none" strike="noStrike" kern="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sym typeface="Cormorant SC"/>
              </a:rPr>
              <a:t>CONTINUOUS IMPROVEMENT</a:t>
            </a:r>
            <a:endParaRPr lang="en-US" dirty="0">
              <a:latin typeface="Open Sans ExtraBold" panose="020B0906030804020204" pitchFamily="34" charset="0"/>
            </a:endParaRPr>
          </a:p>
        </p:txBody>
      </p:sp>
      <p:grpSp>
        <p:nvGrpSpPr>
          <p:cNvPr id="198" name="Group 197">
            <a:extLst>
              <a:ext uri="{FF2B5EF4-FFF2-40B4-BE49-F238E27FC236}">
                <a16:creationId xmlns:a16="http://schemas.microsoft.com/office/drawing/2014/main" id="{7B40163E-8445-F8EA-AD9F-299D24318D8D}"/>
              </a:ext>
            </a:extLst>
          </p:cNvPr>
          <p:cNvGrpSpPr/>
          <p:nvPr/>
        </p:nvGrpSpPr>
        <p:grpSpPr>
          <a:xfrm>
            <a:off x="4973134" y="1751672"/>
            <a:ext cx="7092628" cy="4593428"/>
            <a:chOff x="792377" y="1286877"/>
            <a:chExt cx="6351013" cy="4113134"/>
          </a:xfrm>
        </p:grpSpPr>
        <p:sp>
          <p:nvSpPr>
            <p:cNvPr id="199" name="Freeform: Shape 198">
              <a:extLst>
                <a:ext uri="{FF2B5EF4-FFF2-40B4-BE49-F238E27FC236}">
                  <a16:creationId xmlns:a16="http://schemas.microsoft.com/office/drawing/2014/main" id="{A0E0BEB9-53AA-591F-AA39-0D59CA376770}"/>
                </a:ext>
              </a:extLst>
            </p:cNvPr>
            <p:cNvSpPr/>
            <p:nvPr/>
          </p:nvSpPr>
          <p:spPr>
            <a:xfrm>
              <a:off x="3859339" y="1286877"/>
              <a:ext cx="464810" cy="334531"/>
            </a:xfrm>
            <a:custGeom>
              <a:avLst/>
              <a:gdLst>
                <a:gd name="connsiteX0" fmla="*/ 463031 w 464810"/>
                <a:gd name="connsiteY0" fmla="*/ 332116 h 334531"/>
                <a:gd name="connsiteX1" fmla="*/ 0 w 464810"/>
                <a:gd name="connsiteY1" fmla="*/ 334531 h 334531"/>
                <a:gd name="connsiteX2" fmla="*/ 1906 w 464810"/>
                <a:gd name="connsiteY2" fmla="*/ 1271 h 334531"/>
                <a:gd name="connsiteX3" fmla="*/ 438246 w 464810"/>
                <a:gd name="connsiteY3" fmla="*/ 0 h 334531"/>
                <a:gd name="connsiteX4" fmla="*/ 464811 w 464810"/>
                <a:gd name="connsiteY4" fmla="*/ 254 h 334531"/>
                <a:gd name="connsiteX5" fmla="*/ 463031 w 464810"/>
                <a:gd name="connsiteY5" fmla="*/ 332116 h 3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10" h="334531">
                  <a:moveTo>
                    <a:pt x="463031" y="332116"/>
                  </a:moveTo>
                  <a:lnTo>
                    <a:pt x="0" y="334531"/>
                  </a:lnTo>
                  <a:lnTo>
                    <a:pt x="1906" y="1271"/>
                  </a:lnTo>
                  <a:lnTo>
                    <a:pt x="438246" y="0"/>
                  </a:lnTo>
                  <a:lnTo>
                    <a:pt x="464811" y="254"/>
                  </a:lnTo>
                  <a:lnTo>
                    <a:pt x="463031" y="332116"/>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CA41B9E0-366D-EB7D-EAF6-C894D1003C55}"/>
                </a:ext>
              </a:extLst>
            </p:cNvPr>
            <p:cNvSpPr/>
            <p:nvPr/>
          </p:nvSpPr>
          <p:spPr>
            <a:xfrm>
              <a:off x="3859339" y="1286877"/>
              <a:ext cx="464810" cy="334531"/>
            </a:xfrm>
            <a:custGeom>
              <a:avLst/>
              <a:gdLst>
                <a:gd name="connsiteX0" fmla="*/ 463031 w 464810"/>
                <a:gd name="connsiteY0" fmla="*/ 332116 h 334531"/>
                <a:gd name="connsiteX1" fmla="*/ 0 w 464810"/>
                <a:gd name="connsiteY1" fmla="*/ 334531 h 334531"/>
                <a:gd name="connsiteX2" fmla="*/ 1906 w 464810"/>
                <a:gd name="connsiteY2" fmla="*/ 1271 h 334531"/>
                <a:gd name="connsiteX3" fmla="*/ 438246 w 464810"/>
                <a:gd name="connsiteY3" fmla="*/ 0 h 334531"/>
                <a:gd name="connsiteX4" fmla="*/ 464811 w 464810"/>
                <a:gd name="connsiteY4" fmla="*/ 254 h 334531"/>
                <a:gd name="connsiteX5" fmla="*/ 463031 w 464810"/>
                <a:gd name="connsiteY5" fmla="*/ 332116 h 3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10" h="334531">
                  <a:moveTo>
                    <a:pt x="463031" y="332116"/>
                  </a:moveTo>
                  <a:lnTo>
                    <a:pt x="0" y="334531"/>
                  </a:lnTo>
                  <a:lnTo>
                    <a:pt x="1906" y="1271"/>
                  </a:lnTo>
                  <a:lnTo>
                    <a:pt x="438246" y="0"/>
                  </a:lnTo>
                  <a:lnTo>
                    <a:pt x="464811" y="254"/>
                  </a:lnTo>
                  <a:lnTo>
                    <a:pt x="463031" y="332116"/>
                  </a:lnTo>
                  <a:close/>
                </a:path>
              </a:pathLst>
            </a:custGeom>
            <a:noFill/>
            <a:ln w="28575" cap="rnd">
              <a:solidFill>
                <a:schemeClr val="tx1"/>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CF018530-AE86-73AD-3DED-3A27A08F398E}"/>
                </a:ext>
              </a:extLst>
            </p:cNvPr>
            <p:cNvSpPr/>
            <p:nvPr/>
          </p:nvSpPr>
          <p:spPr>
            <a:xfrm>
              <a:off x="4322370" y="1287131"/>
              <a:ext cx="460362" cy="388041"/>
            </a:xfrm>
            <a:custGeom>
              <a:avLst/>
              <a:gdLst>
                <a:gd name="connsiteX0" fmla="*/ 459854 w 460362"/>
                <a:gd name="connsiteY0" fmla="*/ 383211 h 388041"/>
                <a:gd name="connsiteX1" fmla="*/ 890 w 460362"/>
                <a:gd name="connsiteY1" fmla="*/ 388041 h 388041"/>
                <a:gd name="connsiteX2" fmla="*/ 0 w 460362"/>
                <a:gd name="connsiteY2" fmla="*/ 331862 h 388041"/>
                <a:gd name="connsiteX3" fmla="*/ 1780 w 460362"/>
                <a:gd name="connsiteY3" fmla="*/ 0 h 388041"/>
                <a:gd name="connsiteX4" fmla="*/ 460362 w 460362"/>
                <a:gd name="connsiteY4" fmla="*/ 1398 h 388041"/>
                <a:gd name="connsiteX5" fmla="*/ 459854 w 460362"/>
                <a:gd name="connsiteY5" fmla="*/ 383211 h 38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62" h="388041">
                  <a:moveTo>
                    <a:pt x="459854" y="383211"/>
                  </a:moveTo>
                  <a:lnTo>
                    <a:pt x="890" y="388041"/>
                  </a:lnTo>
                  <a:lnTo>
                    <a:pt x="0" y="331862"/>
                  </a:lnTo>
                  <a:lnTo>
                    <a:pt x="1780" y="0"/>
                  </a:lnTo>
                  <a:lnTo>
                    <a:pt x="460362" y="1398"/>
                  </a:lnTo>
                  <a:lnTo>
                    <a:pt x="459854" y="38321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2" name="Freeform: Shape 201">
              <a:extLst>
                <a:ext uri="{FF2B5EF4-FFF2-40B4-BE49-F238E27FC236}">
                  <a16:creationId xmlns:a16="http://schemas.microsoft.com/office/drawing/2014/main" id="{86EB564C-F3A9-92AB-06E2-E9A09C014D63}"/>
                </a:ext>
              </a:extLst>
            </p:cNvPr>
            <p:cNvSpPr/>
            <p:nvPr/>
          </p:nvSpPr>
          <p:spPr>
            <a:xfrm>
              <a:off x="4322370" y="1287131"/>
              <a:ext cx="460362" cy="388041"/>
            </a:xfrm>
            <a:custGeom>
              <a:avLst/>
              <a:gdLst>
                <a:gd name="connsiteX0" fmla="*/ 459854 w 460362"/>
                <a:gd name="connsiteY0" fmla="*/ 383211 h 388041"/>
                <a:gd name="connsiteX1" fmla="*/ 890 w 460362"/>
                <a:gd name="connsiteY1" fmla="*/ 388041 h 388041"/>
                <a:gd name="connsiteX2" fmla="*/ 0 w 460362"/>
                <a:gd name="connsiteY2" fmla="*/ 331862 h 388041"/>
                <a:gd name="connsiteX3" fmla="*/ 1780 w 460362"/>
                <a:gd name="connsiteY3" fmla="*/ 0 h 388041"/>
                <a:gd name="connsiteX4" fmla="*/ 460362 w 460362"/>
                <a:gd name="connsiteY4" fmla="*/ 1398 h 388041"/>
                <a:gd name="connsiteX5" fmla="*/ 459854 w 460362"/>
                <a:gd name="connsiteY5" fmla="*/ 383211 h 38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62" h="388041">
                  <a:moveTo>
                    <a:pt x="459854" y="383211"/>
                  </a:moveTo>
                  <a:lnTo>
                    <a:pt x="890" y="388041"/>
                  </a:lnTo>
                  <a:lnTo>
                    <a:pt x="0" y="331862"/>
                  </a:lnTo>
                  <a:lnTo>
                    <a:pt x="1780" y="0"/>
                  </a:lnTo>
                  <a:lnTo>
                    <a:pt x="460362" y="1398"/>
                  </a:lnTo>
                  <a:lnTo>
                    <a:pt x="459854" y="383211"/>
                  </a:lnTo>
                  <a:close/>
                </a:path>
              </a:pathLst>
            </a:custGeom>
            <a:noFill/>
            <a:ln w="28575" cap="rnd">
              <a:solidFill>
                <a:schemeClr val="tx1"/>
              </a:solidFill>
              <a:prstDash val="solid"/>
              <a:round/>
            </a:ln>
          </p:spPr>
          <p:txBody>
            <a:bodyPr rtlCol="0" anchor="ctr"/>
            <a:lstStyle/>
            <a:p>
              <a:endParaRPr lang="en-US"/>
            </a:p>
          </p:txBody>
        </p:sp>
        <p:sp>
          <p:nvSpPr>
            <p:cNvPr id="203" name="Freeform: Shape 202">
              <a:extLst>
                <a:ext uri="{FF2B5EF4-FFF2-40B4-BE49-F238E27FC236}">
                  <a16:creationId xmlns:a16="http://schemas.microsoft.com/office/drawing/2014/main" id="{E86629B5-B8BA-AB1C-4BC7-8562331BD2C2}"/>
                </a:ext>
              </a:extLst>
            </p:cNvPr>
            <p:cNvSpPr/>
            <p:nvPr/>
          </p:nvSpPr>
          <p:spPr>
            <a:xfrm>
              <a:off x="5701931" y="1287767"/>
              <a:ext cx="538656" cy="561789"/>
            </a:xfrm>
            <a:custGeom>
              <a:avLst/>
              <a:gdLst>
                <a:gd name="connsiteX0" fmla="*/ 7753 w 538656"/>
                <a:gd name="connsiteY0" fmla="*/ 561789 h 561789"/>
                <a:gd name="connsiteX1" fmla="*/ 8007 w 538656"/>
                <a:gd name="connsiteY1" fmla="*/ 212133 h 561789"/>
                <a:gd name="connsiteX2" fmla="*/ 0 w 538656"/>
                <a:gd name="connsiteY2" fmla="*/ 211624 h 561789"/>
                <a:gd name="connsiteX3" fmla="*/ 6355 w 538656"/>
                <a:gd name="connsiteY3" fmla="*/ 254 h 561789"/>
                <a:gd name="connsiteX4" fmla="*/ 385118 w 538656"/>
                <a:gd name="connsiteY4" fmla="*/ 0 h 561789"/>
                <a:gd name="connsiteX5" fmla="*/ 373043 w 538656"/>
                <a:gd name="connsiteY5" fmla="*/ 48680 h 561789"/>
                <a:gd name="connsiteX6" fmla="*/ 397447 w 538656"/>
                <a:gd name="connsiteY6" fmla="*/ 103334 h 561789"/>
                <a:gd name="connsiteX7" fmla="*/ 409775 w 538656"/>
                <a:gd name="connsiteY7" fmla="*/ 175273 h 561789"/>
                <a:gd name="connsiteX8" fmla="*/ 430493 w 538656"/>
                <a:gd name="connsiteY8" fmla="*/ 197643 h 561789"/>
                <a:gd name="connsiteX9" fmla="*/ 526836 w 538656"/>
                <a:gd name="connsiteY9" fmla="*/ 252170 h 561789"/>
                <a:gd name="connsiteX10" fmla="*/ 538657 w 538656"/>
                <a:gd name="connsiteY10" fmla="*/ 296020 h 561789"/>
                <a:gd name="connsiteX11" fmla="*/ 536115 w 538656"/>
                <a:gd name="connsiteY11" fmla="*/ 326651 h 561789"/>
                <a:gd name="connsiteX12" fmla="*/ 445872 w 538656"/>
                <a:gd name="connsiteY12" fmla="*/ 474470 h 561789"/>
                <a:gd name="connsiteX13" fmla="*/ 438882 w 538656"/>
                <a:gd name="connsiteY13" fmla="*/ 561154 h 561789"/>
                <a:gd name="connsiteX14" fmla="*/ 7753 w 538656"/>
                <a:gd name="connsiteY14" fmla="*/ 561789 h 56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8656" h="561789">
                  <a:moveTo>
                    <a:pt x="7753" y="561789"/>
                  </a:moveTo>
                  <a:lnTo>
                    <a:pt x="8007" y="212133"/>
                  </a:lnTo>
                  <a:lnTo>
                    <a:pt x="0" y="211624"/>
                  </a:lnTo>
                  <a:lnTo>
                    <a:pt x="6355" y="254"/>
                  </a:lnTo>
                  <a:lnTo>
                    <a:pt x="385118" y="0"/>
                  </a:lnTo>
                  <a:lnTo>
                    <a:pt x="373043" y="48680"/>
                  </a:lnTo>
                  <a:lnTo>
                    <a:pt x="397447" y="103334"/>
                  </a:lnTo>
                  <a:lnTo>
                    <a:pt x="409775" y="175273"/>
                  </a:lnTo>
                  <a:lnTo>
                    <a:pt x="430493" y="197643"/>
                  </a:lnTo>
                  <a:lnTo>
                    <a:pt x="526836" y="252170"/>
                  </a:lnTo>
                  <a:lnTo>
                    <a:pt x="538657" y="296020"/>
                  </a:lnTo>
                  <a:lnTo>
                    <a:pt x="536115" y="326651"/>
                  </a:lnTo>
                  <a:lnTo>
                    <a:pt x="445872" y="474470"/>
                  </a:lnTo>
                  <a:lnTo>
                    <a:pt x="438882" y="561154"/>
                  </a:lnTo>
                  <a:lnTo>
                    <a:pt x="7753" y="56178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4" name="Freeform: Shape 203">
              <a:extLst>
                <a:ext uri="{FF2B5EF4-FFF2-40B4-BE49-F238E27FC236}">
                  <a16:creationId xmlns:a16="http://schemas.microsoft.com/office/drawing/2014/main" id="{649B9824-0664-29D4-BC62-795E2C600E0C}"/>
                </a:ext>
              </a:extLst>
            </p:cNvPr>
            <p:cNvSpPr/>
            <p:nvPr/>
          </p:nvSpPr>
          <p:spPr>
            <a:xfrm>
              <a:off x="5701931" y="1287767"/>
              <a:ext cx="538656" cy="561789"/>
            </a:xfrm>
            <a:custGeom>
              <a:avLst/>
              <a:gdLst>
                <a:gd name="connsiteX0" fmla="*/ 7753 w 538656"/>
                <a:gd name="connsiteY0" fmla="*/ 561789 h 561789"/>
                <a:gd name="connsiteX1" fmla="*/ 8007 w 538656"/>
                <a:gd name="connsiteY1" fmla="*/ 212133 h 561789"/>
                <a:gd name="connsiteX2" fmla="*/ 0 w 538656"/>
                <a:gd name="connsiteY2" fmla="*/ 211624 h 561789"/>
                <a:gd name="connsiteX3" fmla="*/ 6355 w 538656"/>
                <a:gd name="connsiteY3" fmla="*/ 254 h 561789"/>
                <a:gd name="connsiteX4" fmla="*/ 385118 w 538656"/>
                <a:gd name="connsiteY4" fmla="*/ 0 h 561789"/>
                <a:gd name="connsiteX5" fmla="*/ 373043 w 538656"/>
                <a:gd name="connsiteY5" fmla="*/ 48680 h 561789"/>
                <a:gd name="connsiteX6" fmla="*/ 397447 w 538656"/>
                <a:gd name="connsiteY6" fmla="*/ 103334 h 561789"/>
                <a:gd name="connsiteX7" fmla="*/ 409775 w 538656"/>
                <a:gd name="connsiteY7" fmla="*/ 175273 h 561789"/>
                <a:gd name="connsiteX8" fmla="*/ 430493 w 538656"/>
                <a:gd name="connsiteY8" fmla="*/ 197643 h 561789"/>
                <a:gd name="connsiteX9" fmla="*/ 526836 w 538656"/>
                <a:gd name="connsiteY9" fmla="*/ 252170 h 561789"/>
                <a:gd name="connsiteX10" fmla="*/ 538657 w 538656"/>
                <a:gd name="connsiteY10" fmla="*/ 296020 h 561789"/>
                <a:gd name="connsiteX11" fmla="*/ 536115 w 538656"/>
                <a:gd name="connsiteY11" fmla="*/ 326651 h 561789"/>
                <a:gd name="connsiteX12" fmla="*/ 445872 w 538656"/>
                <a:gd name="connsiteY12" fmla="*/ 474470 h 561789"/>
                <a:gd name="connsiteX13" fmla="*/ 438882 w 538656"/>
                <a:gd name="connsiteY13" fmla="*/ 561154 h 561789"/>
                <a:gd name="connsiteX14" fmla="*/ 7753 w 538656"/>
                <a:gd name="connsiteY14" fmla="*/ 561789 h 56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8656" h="561789">
                  <a:moveTo>
                    <a:pt x="7753" y="561789"/>
                  </a:moveTo>
                  <a:lnTo>
                    <a:pt x="8007" y="212133"/>
                  </a:lnTo>
                  <a:lnTo>
                    <a:pt x="0" y="211624"/>
                  </a:lnTo>
                  <a:lnTo>
                    <a:pt x="6355" y="254"/>
                  </a:lnTo>
                  <a:lnTo>
                    <a:pt x="385118" y="0"/>
                  </a:lnTo>
                  <a:lnTo>
                    <a:pt x="373043" y="48680"/>
                  </a:lnTo>
                  <a:lnTo>
                    <a:pt x="397447" y="103334"/>
                  </a:lnTo>
                  <a:lnTo>
                    <a:pt x="409775" y="175273"/>
                  </a:lnTo>
                  <a:lnTo>
                    <a:pt x="430493" y="197643"/>
                  </a:lnTo>
                  <a:lnTo>
                    <a:pt x="526836" y="252170"/>
                  </a:lnTo>
                  <a:lnTo>
                    <a:pt x="538657" y="296020"/>
                  </a:lnTo>
                  <a:lnTo>
                    <a:pt x="536115" y="326651"/>
                  </a:lnTo>
                  <a:lnTo>
                    <a:pt x="445872" y="474470"/>
                  </a:lnTo>
                  <a:lnTo>
                    <a:pt x="438882" y="561154"/>
                  </a:lnTo>
                  <a:lnTo>
                    <a:pt x="7753" y="561789"/>
                  </a:lnTo>
                  <a:close/>
                </a:path>
              </a:pathLst>
            </a:custGeom>
            <a:noFill/>
            <a:ln w="28575" cap="rnd">
              <a:solidFill>
                <a:schemeClr val="tx1"/>
              </a:solidFill>
              <a:prstDash val="solid"/>
              <a:round/>
            </a:ln>
          </p:spPr>
          <p:txBody>
            <a:bodyPr rtlCol="0" anchor="ctr"/>
            <a:lstStyle/>
            <a:p>
              <a:endParaRPr lang="en-US"/>
            </a:p>
          </p:txBody>
        </p:sp>
        <p:sp>
          <p:nvSpPr>
            <p:cNvPr id="205" name="Freeform: Shape 204">
              <a:extLst>
                <a:ext uri="{FF2B5EF4-FFF2-40B4-BE49-F238E27FC236}">
                  <a16:creationId xmlns:a16="http://schemas.microsoft.com/office/drawing/2014/main" id="{ABC73A1C-7CDD-3B3F-6EBF-C620350B48D4}"/>
                </a:ext>
              </a:extLst>
            </p:cNvPr>
            <p:cNvSpPr/>
            <p:nvPr/>
          </p:nvSpPr>
          <p:spPr>
            <a:xfrm>
              <a:off x="3393638" y="1287767"/>
              <a:ext cx="467606" cy="333641"/>
            </a:xfrm>
            <a:custGeom>
              <a:avLst/>
              <a:gdLst>
                <a:gd name="connsiteX0" fmla="*/ 465700 w 467606"/>
                <a:gd name="connsiteY0" fmla="*/ 333642 h 333641"/>
                <a:gd name="connsiteX1" fmla="*/ 0 w 467606"/>
                <a:gd name="connsiteY1" fmla="*/ 332244 h 333641"/>
                <a:gd name="connsiteX2" fmla="*/ 5211 w 467606"/>
                <a:gd name="connsiteY2" fmla="*/ 636 h 333641"/>
                <a:gd name="connsiteX3" fmla="*/ 318262 w 467606"/>
                <a:gd name="connsiteY3" fmla="*/ 0 h 333641"/>
                <a:gd name="connsiteX4" fmla="*/ 467607 w 467606"/>
                <a:gd name="connsiteY4" fmla="*/ 381 h 333641"/>
                <a:gd name="connsiteX5" fmla="*/ 465700 w 467606"/>
                <a:gd name="connsiteY5" fmla="*/ 333642 h 33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06" h="333641">
                  <a:moveTo>
                    <a:pt x="465700" y="333642"/>
                  </a:moveTo>
                  <a:lnTo>
                    <a:pt x="0" y="332244"/>
                  </a:lnTo>
                  <a:lnTo>
                    <a:pt x="5211" y="636"/>
                  </a:lnTo>
                  <a:lnTo>
                    <a:pt x="318262" y="0"/>
                  </a:lnTo>
                  <a:lnTo>
                    <a:pt x="467607" y="381"/>
                  </a:lnTo>
                  <a:lnTo>
                    <a:pt x="465700" y="33364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2035A7DA-BC41-A7A9-D517-C9C9AAE817DD}"/>
                </a:ext>
              </a:extLst>
            </p:cNvPr>
            <p:cNvSpPr/>
            <p:nvPr/>
          </p:nvSpPr>
          <p:spPr>
            <a:xfrm>
              <a:off x="3393638" y="1287767"/>
              <a:ext cx="467606" cy="333641"/>
            </a:xfrm>
            <a:custGeom>
              <a:avLst/>
              <a:gdLst>
                <a:gd name="connsiteX0" fmla="*/ 465700 w 467606"/>
                <a:gd name="connsiteY0" fmla="*/ 333642 h 333641"/>
                <a:gd name="connsiteX1" fmla="*/ 0 w 467606"/>
                <a:gd name="connsiteY1" fmla="*/ 332244 h 333641"/>
                <a:gd name="connsiteX2" fmla="*/ 5211 w 467606"/>
                <a:gd name="connsiteY2" fmla="*/ 636 h 333641"/>
                <a:gd name="connsiteX3" fmla="*/ 318262 w 467606"/>
                <a:gd name="connsiteY3" fmla="*/ 0 h 333641"/>
                <a:gd name="connsiteX4" fmla="*/ 467607 w 467606"/>
                <a:gd name="connsiteY4" fmla="*/ 381 h 333641"/>
                <a:gd name="connsiteX5" fmla="*/ 465700 w 467606"/>
                <a:gd name="connsiteY5" fmla="*/ 333642 h 33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06" h="333641">
                  <a:moveTo>
                    <a:pt x="465700" y="333642"/>
                  </a:moveTo>
                  <a:lnTo>
                    <a:pt x="0" y="332244"/>
                  </a:lnTo>
                  <a:lnTo>
                    <a:pt x="5211" y="636"/>
                  </a:lnTo>
                  <a:lnTo>
                    <a:pt x="318262" y="0"/>
                  </a:lnTo>
                  <a:lnTo>
                    <a:pt x="467607" y="381"/>
                  </a:lnTo>
                  <a:lnTo>
                    <a:pt x="465700" y="333642"/>
                  </a:lnTo>
                  <a:close/>
                </a:path>
              </a:pathLst>
            </a:custGeom>
            <a:noFill/>
            <a:ln w="28575" cap="rnd">
              <a:solidFill>
                <a:schemeClr val="tx1"/>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9CA6360A-9BE8-C9FC-4EAE-3D6C9F8D74C2}"/>
                </a:ext>
              </a:extLst>
            </p:cNvPr>
            <p:cNvSpPr/>
            <p:nvPr/>
          </p:nvSpPr>
          <p:spPr>
            <a:xfrm>
              <a:off x="5246525" y="1288021"/>
              <a:ext cx="463412" cy="561534"/>
            </a:xfrm>
            <a:custGeom>
              <a:avLst/>
              <a:gdLst>
                <a:gd name="connsiteX0" fmla="*/ 0 w 463412"/>
                <a:gd name="connsiteY0" fmla="*/ 555180 h 561534"/>
                <a:gd name="connsiteX1" fmla="*/ 890 w 463412"/>
                <a:gd name="connsiteY1" fmla="*/ 383847 h 561534"/>
                <a:gd name="connsiteX2" fmla="*/ 5847 w 463412"/>
                <a:gd name="connsiteY2" fmla="*/ 1907 h 561534"/>
                <a:gd name="connsiteX3" fmla="*/ 345208 w 463412"/>
                <a:gd name="connsiteY3" fmla="*/ 1398 h 561534"/>
                <a:gd name="connsiteX4" fmla="*/ 461760 w 463412"/>
                <a:gd name="connsiteY4" fmla="*/ 0 h 561534"/>
                <a:gd name="connsiteX5" fmla="*/ 455405 w 463412"/>
                <a:gd name="connsiteY5" fmla="*/ 211370 h 561534"/>
                <a:gd name="connsiteX6" fmla="*/ 463413 w 463412"/>
                <a:gd name="connsiteY6" fmla="*/ 211878 h 561534"/>
                <a:gd name="connsiteX7" fmla="*/ 463158 w 463412"/>
                <a:gd name="connsiteY7" fmla="*/ 561535 h 561534"/>
                <a:gd name="connsiteX8" fmla="*/ 0 w 463412"/>
                <a:gd name="connsiteY8" fmla="*/ 555180 h 5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412" h="561534">
                  <a:moveTo>
                    <a:pt x="0" y="555180"/>
                  </a:moveTo>
                  <a:lnTo>
                    <a:pt x="890" y="383847"/>
                  </a:lnTo>
                  <a:lnTo>
                    <a:pt x="5847" y="1907"/>
                  </a:lnTo>
                  <a:lnTo>
                    <a:pt x="345208" y="1398"/>
                  </a:lnTo>
                  <a:lnTo>
                    <a:pt x="461760" y="0"/>
                  </a:lnTo>
                  <a:lnTo>
                    <a:pt x="455405" y="211370"/>
                  </a:lnTo>
                  <a:lnTo>
                    <a:pt x="463413" y="211878"/>
                  </a:lnTo>
                  <a:lnTo>
                    <a:pt x="463158" y="561535"/>
                  </a:lnTo>
                  <a:lnTo>
                    <a:pt x="0" y="555180"/>
                  </a:lnTo>
                  <a:close/>
                </a:path>
              </a:pathLst>
            </a:custGeom>
            <a:solidFill>
              <a:srgbClr val="FFFFFF"/>
            </a:solidFill>
            <a:ln w="28575" cap="rnd">
              <a:solidFill>
                <a:schemeClr val="tx1"/>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D8CA9D64-696A-4D79-274A-0806C2E7B646}"/>
                </a:ext>
              </a:extLst>
            </p:cNvPr>
            <p:cNvSpPr/>
            <p:nvPr/>
          </p:nvSpPr>
          <p:spPr>
            <a:xfrm>
              <a:off x="5246525" y="1288021"/>
              <a:ext cx="463412" cy="561534"/>
            </a:xfrm>
            <a:custGeom>
              <a:avLst/>
              <a:gdLst>
                <a:gd name="connsiteX0" fmla="*/ 0 w 463412"/>
                <a:gd name="connsiteY0" fmla="*/ 555180 h 561534"/>
                <a:gd name="connsiteX1" fmla="*/ 890 w 463412"/>
                <a:gd name="connsiteY1" fmla="*/ 383847 h 561534"/>
                <a:gd name="connsiteX2" fmla="*/ 5847 w 463412"/>
                <a:gd name="connsiteY2" fmla="*/ 1907 h 561534"/>
                <a:gd name="connsiteX3" fmla="*/ 345208 w 463412"/>
                <a:gd name="connsiteY3" fmla="*/ 1398 h 561534"/>
                <a:gd name="connsiteX4" fmla="*/ 461760 w 463412"/>
                <a:gd name="connsiteY4" fmla="*/ 0 h 561534"/>
                <a:gd name="connsiteX5" fmla="*/ 455405 w 463412"/>
                <a:gd name="connsiteY5" fmla="*/ 211370 h 561534"/>
                <a:gd name="connsiteX6" fmla="*/ 463413 w 463412"/>
                <a:gd name="connsiteY6" fmla="*/ 211878 h 561534"/>
                <a:gd name="connsiteX7" fmla="*/ 463158 w 463412"/>
                <a:gd name="connsiteY7" fmla="*/ 561535 h 561534"/>
                <a:gd name="connsiteX8" fmla="*/ 0 w 463412"/>
                <a:gd name="connsiteY8" fmla="*/ 555180 h 5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412" h="561534">
                  <a:moveTo>
                    <a:pt x="0" y="555180"/>
                  </a:moveTo>
                  <a:lnTo>
                    <a:pt x="890" y="383847"/>
                  </a:lnTo>
                  <a:lnTo>
                    <a:pt x="5847" y="1907"/>
                  </a:lnTo>
                  <a:lnTo>
                    <a:pt x="345208" y="1398"/>
                  </a:lnTo>
                  <a:lnTo>
                    <a:pt x="461760" y="0"/>
                  </a:lnTo>
                  <a:lnTo>
                    <a:pt x="455405" y="211370"/>
                  </a:lnTo>
                  <a:lnTo>
                    <a:pt x="463413" y="211878"/>
                  </a:lnTo>
                  <a:lnTo>
                    <a:pt x="463158" y="561535"/>
                  </a:lnTo>
                  <a:lnTo>
                    <a:pt x="0" y="555180"/>
                  </a:lnTo>
                  <a:close/>
                </a:path>
              </a:pathLst>
            </a:custGeom>
            <a:noFill/>
            <a:ln w="28575" cap="rnd">
              <a:solidFill>
                <a:schemeClr val="tx1"/>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4A8E8B9-7788-A0D8-A732-D08B54B8728A}"/>
                </a:ext>
              </a:extLst>
            </p:cNvPr>
            <p:cNvSpPr/>
            <p:nvPr/>
          </p:nvSpPr>
          <p:spPr>
            <a:xfrm>
              <a:off x="1546471" y="1288402"/>
              <a:ext cx="462014" cy="331226"/>
            </a:xfrm>
            <a:custGeom>
              <a:avLst/>
              <a:gdLst>
                <a:gd name="connsiteX0" fmla="*/ 459218 w 462014"/>
                <a:gd name="connsiteY0" fmla="*/ 331227 h 331226"/>
                <a:gd name="connsiteX1" fmla="*/ 0 w 462014"/>
                <a:gd name="connsiteY1" fmla="*/ 325126 h 331226"/>
                <a:gd name="connsiteX2" fmla="*/ 2288 w 462014"/>
                <a:gd name="connsiteY2" fmla="*/ 1779 h 331226"/>
                <a:gd name="connsiteX3" fmla="*/ 395286 w 462014"/>
                <a:gd name="connsiteY3" fmla="*/ 1017 h 331226"/>
                <a:gd name="connsiteX4" fmla="*/ 462014 w 462014"/>
                <a:gd name="connsiteY4" fmla="*/ 0 h 331226"/>
                <a:gd name="connsiteX5" fmla="*/ 459218 w 462014"/>
                <a:gd name="connsiteY5" fmla="*/ 331227 h 3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14" h="331226">
                  <a:moveTo>
                    <a:pt x="459218" y="331227"/>
                  </a:moveTo>
                  <a:lnTo>
                    <a:pt x="0" y="325126"/>
                  </a:lnTo>
                  <a:lnTo>
                    <a:pt x="2288" y="1779"/>
                  </a:lnTo>
                  <a:lnTo>
                    <a:pt x="395286" y="1017"/>
                  </a:lnTo>
                  <a:lnTo>
                    <a:pt x="462014" y="0"/>
                  </a:lnTo>
                  <a:lnTo>
                    <a:pt x="459218" y="33122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6788CC78-D691-1117-6C79-872475E27207}"/>
                </a:ext>
              </a:extLst>
            </p:cNvPr>
            <p:cNvSpPr/>
            <p:nvPr/>
          </p:nvSpPr>
          <p:spPr>
            <a:xfrm>
              <a:off x="1546471" y="1288402"/>
              <a:ext cx="462014" cy="331226"/>
            </a:xfrm>
            <a:custGeom>
              <a:avLst/>
              <a:gdLst>
                <a:gd name="connsiteX0" fmla="*/ 459218 w 462014"/>
                <a:gd name="connsiteY0" fmla="*/ 331227 h 331226"/>
                <a:gd name="connsiteX1" fmla="*/ 0 w 462014"/>
                <a:gd name="connsiteY1" fmla="*/ 325126 h 331226"/>
                <a:gd name="connsiteX2" fmla="*/ 2288 w 462014"/>
                <a:gd name="connsiteY2" fmla="*/ 1779 h 331226"/>
                <a:gd name="connsiteX3" fmla="*/ 395286 w 462014"/>
                <a:gd name="connsiteY3" fmla="*/ 1017 h 331226"/>
                <a:gd name="connsiteX4" fmla="*/ 462014 w 462014"/>
                <a:gd name="connsiteY4" fmla="*/ 0 h 331226"/>
                <a:gd name="connsiteX5" fmla="*/ 459218 w 462014"/>
                <a:gd name="connsiteY5" fmla="*/ 331227 h 3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14" h="331226">
                  <a:moveTo>
                    <a:pt x="459218" y="331227"/>
                  </a:moveTo>
                  <a:lnTo>
                    <a:pt x="0" y="325126"/>
                  </a:lnTo>
                  <a:lnTo>
                    <a:pt x="2288" y="1779"/>
                  </a:lnTo>
                  <a:lnTo>
                    <a:pt x="395286" y="1017"/>
                  </a:lnTo>
                  <a:lnTo>
                    <a:pt x="462014" y="0"/>
                  </a:lnTo>
                  <a:lnTo>
                    <a:pt x="459218" y="331227"/>
                  </a:lnTo>
                  <a:close/>
                </a:path>
              </a:pathLst>
            </a:custGeom>
            <a:noFill/>
            <a:ln w="28575" cap="rnd">
              <a:solidFill>
                <a:schemeClr val="tx1"/>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C9789635-B54D-57A9-A03C-6DD93F7EE4B1}"/>
                </a:ext>
              </a:extLst>
            </p:cNvPr>
            <p:cNvSpPr/>
            <p:nvPr/>
          </p:nvSpPr>
          <p:spPr>
            <a:xfrm>
              <a:off x="2005689" y="1288402"/>
              <a:ext cx="467988" cy="334022"/>
            </a:xfrm>
            <a:custGeom>
              <a:avLst/>
              <a:gdLst>
                <a:gd name="connsiteX0" fmla="*/ 467480 w 467988"/>
                <a:gd name="connsiteY0" fmla="*/ 334023 h 334022"/>
                <a:gd name="connsiteX1" fmla="*/ 0 w 467988"/>
                <a:gd name="connsiteY1" fmla="*/ 331227 h 334022"/>
                <a:gd name="connsiteX2" fmla="*/ 2669 w 467988"/>
                <a:gd name="connsiteY2" fmla="*/ 0 h 334022"/>
                <a:gd name="connsiteX3" fmla="*/ 467988 w 467988"/>
                <a:gd name="connsiteY3" fmla="*/ 1271 h 334022"/>
                <a:gd name="connsiteX4" fmla="*/ 467480 w 467988"/>
                <a:gd name="connsiteY4" fmla="*/ 334023 h 33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88" h="334022">
                  <a:moveTo>
                    <a:pt x="467480" y="334023"/>
                  </a:moveTo>
                  <a:lnTo>
                    <a:pt x="0" y="331227"/>
                  </a:lnTo>
                  <a:lnTo>
                    <a:pt x="2669" y="0"/>
                  </a:lnTo>
                  <a:lnTo>
                    <a:pt x="467988" y="1271"/>
                  </a:lnTo>
                  <a:lnTo>
                    <a:pt x="467480" y="33402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B8F09A08-C8DD-651D-058E-027056A3558D}"/>
                </a:ext>
              </a:extLst>
            </p:cNvPr>
            <p:cNvSpPr/>
            <p:nvPr/>
          </p:nvSpPr>
          <p:spPr>
            <a:xfrm>
              <a:off x="2005689" y="1288402"/>
              <a:ext cx="467988" cy="334022"/>
            </a:xfrm>
            <a:custGeom>
              <a:avLst/>
              <a:gdLst>
                <a:gd name="connsiteX0" fmla="*/ 467480 w 467988"/>
                <a:gd name="connsiteY0" fmla="*/ 334023 h 334022"/>
                <a:gd name="connsiteX1" fmla="*/ 0 w 467988"/>
                <a:gd name="connsiteY1" fmla="*/ 331227 h 334022"/>
                <a:gd name="connsiteX2" fmla="*/ 2669 w 467988"/>
                <a:gd name="connsiteY2" fmla="*/ 0 h 334022"/>
                <a:gd name="connsiteX3" fmla="*/ 467988 w 467988"/>
                <a:gd name="connsiteY3" fmla="*/ 1271 h 334022"/>
                <a:gd name="connsiteX4" fmla="*/ 467480 w 467988"/>
                <a:gd name="connsiteY4" fmla="*/ 334023 h 33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88" h="334022">
                  <a:moveTo>
                    <a:pt x="467480" y="334023"/>
                  </a:moveTo>
                  <a:lnTo>
                    <a:pt x="0" y="331227"/>
                  </a:lnTo>
                  <a:lnTo>
                    <a:pt x="2669" y="0"/>
                  </a:lnTo>
                  <a:lnTo>
                    <a:pt x="467988" y="1271"/>
                  </a:lnTo>
                  <a:lnTo>
                    <a:pt x="467480" y="334023"/>
                  </a:lnTo>
                  <a:close/>
                </a:path>
              </a:pathLst>
            </a:custGeom>
            <a:noFill/>
            <a:ln w="28575" cap="rnd">
              <a:solidFill>
                <a:schemeClr val="tx1"/>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515091F3-FEB5-1427-45F3-66C25AB2180E}"/>
                </a:ext>
              </a:extLst>
            </p:cNvPr>
            <p:cNvSpPr/>
            <p:nvPr/>
          </p:nvSpPr>
          <p:spPr>
            <a:xfrm>
              <a:off x="2926667" y="1288402"/>
              <a:ext cx="472182" cy="791080"/>
            </a:xfrm>
            <a:custGeom>
              <a:avLst/>
              <a:gdLst>
                <a:gd name="connsiteX0" fmla="*/ 1779 w 472182"/>
                <a:gd name="connsiteY0" fmla="*/ 787267 h 791080"/>
                <a:gd name="connsiteX1" fmla="*/ 0 w 472182"/>
                <a:gd name="connsiteY1" fmla="*/ 333260 h 791080"/>
                <a:gd name="connsiteX2" fmla="*/ 1779 w 472182"/>
                <a:gd name="connsiteY2" fmla="*/ 2923 h 791080"/>
                <a:gd name="connsiteX3" fmla="*/ 205523 w 472182"/>
                <a:gd name="connsiteY3" fmla="*/ 1779 h 791080"/>
                <a:gd name="connsiteX4" fmla="*/ 472183 w 472182"/>
                <a:gd name="connsiteY4" fmla="*/ 0 h 791080"/>
                <a:gd name="connsiteX5" fmla="*/ 466971 w 472182"/>
                <a:gd name="connsiteY5" fmla="*/ 331608 h 791080"/>
                <a:gd name="connsiteX6" fmla="*/ 467353 w 472182"/>
                <a:gd name="connsiteY6" fmla="*/ 791080 h 791080"/>
                <a:gd name="connsiteX7" fmla="*/ 1779 w 472182"/>
                <a:gd name="connsiteY7" fmla="*/ 787267 h 7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82" h="791080">
                  <a:moveTo>
                    <a:pt x="1779" y="787267"/>
                  </a:moveTo>
                  <a:lnTo>
                    <a:pt x="0" y="333260"/>
                  </a:lnTo>
                  <a:lnTo>
                    <a:pt x="1779" y="2923"/>
                  </a:lnTo>
                  <a:lnTo>
                    <a:pt x="205523" y="1779"/>
                  </a:lnTo>
                  <a:lnTo>
                    <a:pt x="472183" y="0"/>
                  </a:lnTo>
                  <a:lnTo>
                    <a:pt x="466971" y="331608"/>
                  </a:lnTo>
                  <a:lnTo>
                    <a:pt x="467353" y="791080"/>
                  </a:lnTo>
                  <a:lnTo>
                    <a:pt x="1779" y="78726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C28E0CA6-9ADA-7F69-1D6E-7CCC6396F379}"/>
                </a:ext>
              </a:extLst>
            </p:cNvPr>
            <p:cNvSpPr/>
            <p:nvPr/>
          </p:nvSpPr>
          <p:spPr>
            <a:xfrm>
              <a:off x="2926667" y="1288402"/>
              <a:ext cx="472182" cy="791080"/>
            </a:xfrm>
            <a:custGeom>
              <a:avLst/>
              <a:gdLst>
                <a:gd name="connsiteX0" fmla="*/ 1779 w 472182"/>
                <a:gd name="connsiteY0" fmla="*/ 787267 h 791080"/>
                <a:gd name="connsiteX1" fmla="*/ 0 w 472182"/>
                <a:gd name="connsiteY1" fmla="*/ 333260 h 791080"/>
                <a:gd name="connsiteX2" fmla="*/ 1779 w 472182"/>
                <a:gd name="connsiteY2" fmla="*/ 2923 h 791080"/>
                <a:gd name="connsiteX3" fmla="*/ 205523 w 472182"/>
                <a:gd name="connsiteY3" fmla="*/ 1779 h 791080"/>
                <a:gd name="connsiteX4" fmla="*/ 472183 w 472182"/>
                <a:gd name="connsiteY4" fmla="*/ 0 h 791080"/>
                <a:gd name="connsiteX5" fmla="*/ 466971 w 472182"/>
                <a:gd name="connsiteY5" fmla="*/ 331608 h 791080"/>
                <a:gd name="connsiteX6" fmla="*/ 467353 w 472182"/>
                <a:gd name="connsiteY6" fmla="*/ 791080 h 791080"/>
                <a:gd name="connsiteX7" fmla="*/ 1779 w 472182"/>
                <a:gd name="connsiteY7" fmla="*/ 787267 h 7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82" h="791080">
                  <a:moveTo>
                    <a:pt x="1779" y="787267"/>
                  </a:moveTo>
                  <a:lnTo>
                    <a:pt x="0" y="333260"/>
                  </a:lnTo>
                  <a:lnTo>
                    <a:pt x="1779" y="2923"/>
                  </a:lnTo>
                  <a:lnTo>
                    <a:pt x="205523" y="1779"/>
                  </a:lnTo>
                  <a:lnTo>
                    <a:pt x="472183" y="0"/>
                  </a:lnTo>
                  <a:lnTo>
                    <a:pt x="466971" y="331608"/>
                  </a:lnTo>
                  <a:lnTo>
                    <a:pt x="467353" y="791080"/>
                  </a:lnTo>
                  <a:lnTo>
                    <a:pt x="1779" y="787267"/>
                  </a:lnTo>
                  <a:close/>
                </a:path>
              </a:pathLst>
            </a:custGeom>
            <a:noFill/>
            <a:ln w="28575" cap="rnd">
              <a:solidFill>
                <a:schemeClr val="tx1"/>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78A20B9E-7C51-012F-088D-135BA742EDEC}"/>
                </a:ext>
              </a:extLst>
            </p:cNvPr>
            <p:cNvSpPr/>
            <p:nvPr/>
          </p:nvSpPr>
          <p:spPr>
            <a:xfrm>
              <a:off x="4782223" y="1288402"/>
              <a:ext cx="470149" cy="383465"/>
            </a:xfrm>
            <a:custGeom>
              <a:avLst/>
              <a:gdLst>
                <a:gd name="connsiteX0" fmla="*/ 465192 w 470149"/>
                <a:gd name="connsiteY0" fmla="*/ 383465 h 383465"/>
                <a:gd name="connsiteX1" fmla="*/ 0 w 470149"/>
                <a:gd name="connsiteY1" fmla="*/ 381940 h 383465"/>
                <a:gd name="connsiteX2" fmla="*/ 509 w 470149"/>
                <a:gd name="connsiteY2" fmla="*/ 0 h 383465"/>
                <a:gd name="connsiteX3" fmla="*/ 102952 w 470149"/>
                <a:gd name="connsiteY3" fmla="*/ 1144 h 383465"/>
                <a:gd name="connsiteX4" fmla="*/ 470149 w 470149"/>
                <a:gd name="connsiteY4" fmla="*/ 1525 h 383465"/>
                <a:gd name="connsiteX5" fmla="*/ 465192 w 470149"/>
                <a:gd name="connsiteY5" fmla="*/ 383465 h 3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149" h="383465">
                  <a:moveTo>
                    <a:pt x="465192" y="383465"/>
                  </a:moveTo>
                  <a:lnTo>
                    <a:pt x="0" y="381940"/>
                  </a:lnTo>
                  <a:lnTo>
                    <a:pt x="509" y="0"/>
                  </a:lnTo>
                  <a:lnTo>
                    <a:pt x="102952" y="1144"/>
                  </a:lnTo>
                  <a:lnTo>
                    <a:pt x="470149" y="1525"/>
                  </a:lnTo>
                  <a:lnTo>
                    <a:pt x="465192" y="383465"/>
                  </a:lnTo>
                  <a:close/>
                </a:path>
              </a:pathLst>
            </a:custGeom>
            <a:solidFill>
              <a:srgbClr val="FFFFFF"/>
            </a:solidFill>
            <a:ln w="28575" cap="rnd">
              <a:solidFill>
                <a:schemeClr val="tx1"/>
              </a:solidFill>
              <a:prstDash val="solid"/>
              <a:round/>
            </a:ln>
          </p:spPr>
          <p:txBody>
            <a:bodyPr rtlCol="0" anchor="ctr"/>
            <a:lstStyle/>
            <a:p>
              <a:endParaRPr lang="en-US"/>
            </a:p>
          </p:txBody>
        </p:sp>
        <p:grpSp>
          <p:nvGrpSpPr>
            <p:cNvPr id="216" name="Graphic 45">
              <a:extLst>
                <a:ext uri="{FF2B5EF4-FFF2-40B4-BE49-F238E27FC236}">
                  <a16:creationId xmlns:a16="http://schemas.microsoft.com/office/drawing/2014/main" id="{3CE3E5BE-B012-AAB0-6CB4-DDFCC059A311}"/>
                </a:ext>
              </a:extLst>
            </p:cNvPr>
            <p:cNvGrpSpPr/>
            <p:nvPr/>
          </p:nvGrpSpPr>
          <p:grpSpPr>
            <a:xfrm>
              <a:off x="2473168" y="1288402"/>
              <a:ext cx="2779203" cy="383465"/>
              <a:chOff x="2473168" y="1288402"/>
              <a:chExt cx="2779203" cy="383465"/>
            </a:xfrm>
            <a:noFill/>
          </p:grpSpPr>
          <p:sp>
            <p:nvSpPr>
              <p:cNvPr id="389" name="Freeform: Shape 388">
                <a:extLst>
                  <a:ext uri="{FF2B5EF4-FFF2-40B4-BE49-F238E27FC236}">
                    <a16:creationId xmlns:a16="http://schemas.microsoft.com/office/drawing/2014/main" id="{33B70135-4165-CF8C-3DA8-70560EE998B0}"/>
                  </a:ext>
                </a:extLst>
              </p:cNvPr>
              <p:cNvSpPr/>
              <p:nvPr/>
            </p:nvSpPr>
            <p:spPr>
              <a:xfrm>
                <a:off x="4782223" y="1288402"/>
                <a:ext cx="470149" cy="383465"/>
              </a:xfrm>
              <a:custGeom>
                <a:avLst/>
                <a:gdLst>
                  <a:gd name="connsiteX0" fmla="*/ 465192 w 470149"/>
                  <a:gd name="connsiteY0" fmla="*/ 383465 h 383465"/>
                  <a:gd name="connsiteX1" fmla="*/ 0 w 470149"/>
                  <a:gd name="connsiteY1" fmla="*/ 381940 h 383465"/>
                  <a:gd name="connsiteX2" fmla="*/ 509 w 470149"/>
                  <a:gd name="connsiteY2" fmla="*/ 0 h 383465"/>
                  <a:gd name="connsiteX3" fmla="*/ 102952 w 470149"/>
                  <a:gd name="connsiteY3" fmla="*/ 1144 h 383465"/>
                  <a:gd name="connsiteX4" fmla="*/ 470149 w 470149"/>
                  <a:gd name="connsiteY4" fmla="*/ 1525 h 383465"/>
                  <a:gd name="connsiteX5" fmla="*/ 465192 w 470149"/>
                  <a:gd name="connsiteY5" fmla="*/ 383465 h 3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149" h="383465">
                    <a:moveTo>
                      <a:pt x="465192" y="383465"/>
                    </a:moveTo>
                    <a:lnTo>
                      <a:pt x="0" y="381940"/>
                    </a:lnTo>
                    <a:lnTo>
                      <a:pt x="509" y="0"/>
                    </a:lnTo>
                    <a:lnTo>
                      <a:pt x="102952" y="1144"/>
                    </a:lnTo>
                    <a:lnTo>
                      <a:pt x="470149" y="1525"/>
                    </a:lnTo>
                    <a:lnTo>
                      <a:pt x="465192" y="383465"/>
                    </a:lnTo>
                    <a:close/>
                  </a:path>
                </a:pathLst>
              </a:custGeom>
              <a:noFill/>
              <a:ln w="28575" cap="rnd">
                <a:solidFill>
                  <a:schemeClr val="tx1"/>
                </a:solidFill>
                <a:prstDash val="solid"/>
                <a:round/>
              </a:ln>
            </p:spPr>
            <p:txBody>
              <a:bodyPr rtlCol="0" anchor="ctr"/>
              <a:lstStyle/>
              <a:p>
                <a:endParaRPr lang="en-US"/>
              </a:p>
            </p:txBody>
          </p:sp>
          <p:sp>
            <p:nvSpPr>
              <p:cNvPr id="390" name="Freeform: Shape 389">
                <a:extLst>
                  <a:ext uri="{FF2B5EF4-FFF2-40B4-BE49-F238E27FC236}">
                    <a16:creationId xmlns:a16="http://schemas.microsoft.com/office/drawing/2014/main" id="{C2516A93-9EFA-03D2-196C-D79001F3EF55}"/>
                  </a:ext>
                </a:extLst>
              </p:cNvPr>
              <p:cNvSpPr/>
              <p:nvPr/>
            </p:nvSpPr>
            <p:spPr>
              <a:xfrm>
                <a:off x="2473168" y="1288783"/>
                <a:ext cx="455277" cy="333641"/>
              </a:xfrm>
              <a:custGeom>
                <a:avLst/>
                <a:gdLst>
                  <a:gd name="connsiteX0" fmla="*/ 453498 w 455277"/>
                  <a:gd name="connsiteY0" fmla="*/ 332879 h 333641"/>
                  <a:gd name="connsiteX1" fmla="*/ 0 w 455277"/>
                  <a:gd name="connsiteY1" fmla="*/ 333642 h 333641"/>
                  <a:gd name="connsiteX2" fmla="*/ 508 w 455277"/>
                  <a:gd name="connsiteY2" fmla="*/ 890 h 333641"/>
                  <a:gd name="connsiteX3" fmla="*/ 59865 w 455277"/>
                  <a:gd name="connsiteY3" fmla="*/ 0 h 333641"/>
                  <a:gd name="connsiteX4" fmla="*/ 455278 w 455277"/>
                  <a:gd name="connsiteY4" fmla="*/ 2542 h 333641"/>
                  <a:gd name="connsiteX5" fmla="*/ 453498 w 455277"/>
                  <a:gd name="connsiteY5" fmla="*/ 332879 h 33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77" h="333641">
                    <a:moveTo>
                      <a:pt x="453498" y="332879"/>
                    </a:moveTo>
                    <a:lnTo>
                      <a:pt x="0" y="333642"/>
                    </a:lnTo>
                    <a:lnTo>
                      <a:pt x="508" y="890"/>
                    </a:lnTo>
                    <a:lnTo>
                      <a:pt x="59865" y="0"/>
                    </a:lnTo>
                    <a:lnTo>
                      <a:pt x="455278" y="2542"/>
                    </a:lnTo>
                    <a:lnTo>
                      <a:pt x="453498" y="332879"/>
                    </a:lnTo>
                    <a:close/>
                  </a:path>
                </a:pathLst>
              </a:custGeom>
              <a:noFill/>
              <a:ln w="28575" cap="rnd">
                <a:solidFill>
                  <a:schemeClr val="tx1"/>
                </a:solidFill>
                <a:prstDash val="solid"/>
                <a:round/>
              </a:ln>
            </p:spPr>
            <p:txBody>
              <a:bodyPr rtlCol="0" anchor="ctr"/>
              <a:lstStyle/>
              <a:p>
                <a:endParaRPr lang="en-US"/>
              </a:p>
            </p:txBody>
          </p:sp>
        </p:grpSp>
        <p:sp>
          <p:nvSpPr>
            <p:cNvPr id="217" name="Freeform: Shape 216">
              <a:extLst>
                <a:ext uri="{FF2B5EF4-FFF2-40B4-BE49-F238E27FC236}">
                  <a16:creationId xmlns:a16="http://schemas.microsoft.com/office/drawing/2014/main" id="{8AB7092D-93F9-76B1-7BF1-C7884F108F1A}"/>
                </a:ext>
              </a:extLst>
            </p:cNvPr>
            <p:cNvSpPr/>
            <p:nvPr/>
          </p:nvSpPr>
          <p:spPr>
            <a:xfrm>
              <a:off x="833812" y="1289038"/>
              <a:ext cx="714819" cy="324490"/>
            </a:xfrm>
            <a:custGeom>
              <a:avLst/>
              <a:gdLst>
                <a:gd name="connsiteX0" fmla="*/ 26946 w 714819"/>
                <a:gd name="connsiteY0" fmla="*/ 317627 h 324490"/>
                <a:gd name="connsiteX1" fmla="*/ 18811 w 714819"/>
                <a:gd name="connsiteY1" fmla="*/ 282166 h 324490"/>
                <a:gd name="connsiteX2" fmla="*/ 56433 w 714819"/>
                <a:gd name="connsiteY2" fmla="*/ 258525 h 324490"/>
                <a:gd name="connsiteX3" fmla="*/ 73719 w 714819"/>
                <a:gd name="connsiteY3" fmla="*/ 192305 h 324490"/>
                <a:gd name="connsiteX4" fmla="*/ 71685 w 714819"/>
                <a:gd name="connsiteY4" fmla="*/ 155572 h 324490"/>
                <a:gd name="connsiteX5" fmla="*/ 39656 w 714819"/>
                <a:gd name="connsiteY5" fmla="*/ 133457 h 324490"/>
                <a:gd name="connsiteX6" fmla="*/ 9024 w 714819"/>
                <a:gd name="connsiteY6" fmla="*/ 86556 h 324490"/>
                <a:gd name="connsiteX7" fmla="*/ 14235 w 714819"/>
                <a:gd name="connsiteY7" fmla="*/ 24149 h 324490"/>
                <a:gd name="connsiteX8" fmla="*/ 0 w 714819"/>
                <a:gd name="connsiteY8" fmla="*/ 0 h 324490"/>
                <a:gd name="connsiteX9" fmla="*/ 134728 w 714819"/>
                <a:gd name="connsiteY9" fmla="*/ 127 h 324490"/>
                <a:gd name="connsiteX10" fmla="*/ 525184 w 714819"/>
                <a:gd name="connsiteY10" fmla="*/ 1779 h 324490"/>
                <a:gd name="connsiteX11" fmla="*/ 714819 w 714819"/>
                <a:gd name="connsiteY11" fmla="*/ 1144 h 324490"/>
                <a:gd name="connsiteX12" fmla="*/ 712659 w 714819"/>
                <a:gd name="connsiteY12" fmla="*/ 324490 h 324490"/>
                <a:gd name="connsiteX13" fmla="*/ 26946 w 714819"/>
                <a:gd name="connsiteY13" fmla="*/ 317627 h 3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819" h="324490">
                  <a:moveTo>
                    <a:pt x="26946" y="317627"/>
                  </a:moveTo>
                  <a:lnTo>
                    <a:pt x="18811" y="282166"/>
                  </a:lnTo>
                  <a:lnTo>
                    <a:pt x="56433" y="258525"/>
                  </a:lnTo>
                  <a:lnTo>
                    <a:pt x="73719" y="192305"/>
                  </a:lnTo>
                  <a:lnTo>
                    <a:pt x="71685" y="155572"/>
                  </a:lnTo>
                  <a:lnTo>
                    <a:pt x="39656" y="133457"/>
                  </a:lnTo>
                  <a:lnTo>
                    <a:pt x="9024" y="86556"/>
                  </a:lnTo>
                  <a:lnTo>
                    <a:pt x="14235" y="24149"/>
                  </a:lnTo>
                  <a:lnTo>
                    <a:pt x="0" y="0"/>
                  </a:lnTo>
                  <a:lnTo>
                    <a:pt x="134728" y="127"/>
                  </a:lnTo>
                  <a:lnTo>
                    <a:pt x="525184" y="1779"/>
                  </a:lnTo>
                  <a:lnTo>
                    <a:pt x="714819" y="1144"/>
                  </a:lnTo>
                  <a:lnTo>
                    <a:pt x="712659" y="324490"/>
                  </a:lnTo>
                  <a:lnTo>
                    <a:pt x="26946" y="31762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671FCD6C-2AF0-7EA9-0920-528B56447895}"/>
                </a:ext>
              </a:extLst>
            </p:cNvPr>
            <p:cNvSpPr/>
            <p:nvPr/>
          </p:nvSpPr>
          <p:spPr>
            <a:xfrm>
              <a:off x="833812" y="1289038"/>
              <a:ext cx="714819" cy="324490"/>
            </a:xfrm>
            <a:custGeom>
              <a:avLst/>
              <a:gdLst>
                <a:gd name="connsiteX0" fmla="*/ 26946 w 714819"/>
                <a:gd name="connsiteY0" fmla="*/ 317627 h 324490"/>
                <a:gd name="connsiteX1" fmla="*/ 18811 w 714819"/>
                <a:gd name="connsiteY1" fmla="*/ 282166 h 324490"/>
                <a:gd name="connsiteX2" fmla="*/ 56433 w 714819"/>
                <a:gd name="connsiteY2" fmla="*/ 258525 h 324490"/>
                <a:gd name="connsiteX3" fmla="*/ 73719 w 714819"/>
                <a:gd name="connsiteY3" fmla="*/ 192305 h 324490"/>
                <a:gd name="connsiteX4" fmla="*/ 71685 w 714819"/>
                <a:gd name="connsiteY4" fmla="*/ 155572 h 324490"/>
                <a:gd name="connsiteX5" fmla="*/ 39656 w 714819"/>
                <a:gd name="connsiteY5" fmla="*/ 133457 h 324490"/>
                <a:gd name="connsiteX6" fmla="*/ 9024 w 714819"/>
                <a:gd name="connsiteY6" fmla="*/ 86556 h 324490"/>
                <a:gd name="connsiteX7" fmla="*/ 14235 w 714819"/>
                <a:gd name="connsiteY7" fmla="*/ 24149 h 324490"/>
                <a:gd name="connsiteX8" fmla="*/ 0 w 714819"/>
                <a:gd name="connsiteY8" fmla="*/ 0 h 324490"/>
                <a:gd name="connsiteX9" fmla="*/ 134728 w 714819"/>
                <a:gd name="connsiteY9" fmla="*/ 127 h 324490"/>
                <a:gd name="connsiteX10" fmla="*/ 525184 w 714819"/>
                <a:gd name="connsiteY10" fmla="*/ 1779 h 324490"/>
                <a:gd name="connsiteX11" fmla="*/ 714819 w 714819"/>
                <a:gd name="connsiteY11" fmla="*/ 1144 h 324490"/>
                <a:gd name="connsiteX12" fmla="*/ 712659 w 714819"/>
                <a:gd name="connsiteY12" fmla="*/ 324490 h 324490"/>
                <a:gd name="connsiteX13" fmla="*/ 26946 w 714819"/>
                <a:gd name="connsiteY13" fmla="*/ 317627 h 3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819" h="324490">
                  <a:moveTo>
                    <a:pt x="26946" y="317627"/>
                  </a:moveTo>
                  <a:lnTo>
                    <a:pt x="18811" y="282166"/>
                  </a:lnTo>
                  <a:lnTo>
                    <a:pt x="56433" y="258525"/>
                  </a:lnTo>
                  <a:lnTo>
                    <a:pt x="73719" y="192305"/>
                  </a:lnTo>
                  <a:lnTo>
                    <a:pt x="71685" y="155572"/>
                  </a:lnTo>
                  <a:lnTo>
                    <a:pt x="39656" y="133457"/>
                  </a:lnTo>
                  <a:lnTo>
                    <a:pt x="9024" y="86556"/>
                  </a:lnTo>
                  <a:lnTo>
                    <a:pt x="14235" y="24149"/>
                  </a:lnTo>
                  <a:lnTo>
                    <a:pt x="0" y="0"/>
                  </a:lnTo>
                  <a:lnTo>
                    <a:pt x="134728" y="127"/>
                  </a:lnTo>
                  <a:lnTo>
                    <a:pt x="525184" y="1779"/>
                  </a:lnTo>
                  <a:lnTo>
                    <a:pt x="714819" y="1144"/>
                  </a:lnTo>
                  <a:lnTo>
                    <a:pt x="712659" y="324490"/>
                  </a:lnTo>
                  <a:lnTo>
                    <a:pt x="26946" y="317627"/>
                  </a:lnTo>
                  <a:close/>
                </a:path>
              </a:pathLst>
            </a:custGeom>
            <a:noFill/>
            <a:ln w="28575" cap="rnd">
              <a:solidFill>
                <a:schemeClr val="tx1"/>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E432C0B6-C789-DC25-E5B0-F401E670C424}"/>
                </a:ext>
              </a:extLst>
            </p:cNvPr>
            <p:cNvSpPr/>
            <p:nvPr/>
          </p:nvSpPr>
          <p:spPr>
            <a:xfrm>
              <a:off x="860757" y="1606664"/>
              <a:ext cx="686094" cy="468115"/>
            </a:xfrm>
            <a:custGeom>
              <a:avLst/>
              <a:gdLst>
                <a:gd name="connsiteX0" fmla="*/ 686095 w 686094"/>
                <a:gd name="connsiteY0" fmla="*/ 466209 h 468115"/>
                <a:gd name="connsiteX1" fmla="*/ 25929 w 686094"/>
                <a:gd name="connsiteY1" fmla="*/ 468115 h 468115"/>
                <a:gd name="connsiteX2" fmla="*/ 54527 w 686094"/>
                <a:gd name="connsiteY2" fmla="*/ 416639 h 468115"/>
                <a:gd name="connsiteX3" fmla="*/ 52366 w 686094"/>
                <a:gd name="connsiteY3" fmla="*/ 371137 h 468115"/>
                <a:gd name="connsiteX4" fmla="*/ 70160 w 686094"/>
                <a:gd name="connsiteY4" fmla="*/ 336946 h 468115"/>
                <a:gd name="connsiteX5" fmla="*/ 49570 w 686094"/>
                <a:gd name="connsiteY5" fmla="*/ 284199 h 468115"/>
                <a:gd name="connsiteX6" fmla="*/ 89098 w 686094"/>
                <a:gd name="connsiteY6" fmla="*/ 270345 h 468115"/>
                <a:gd name="connsiteX7" fmla="*/ 106257 w 686094"/>
                <a:gd name="connsiteY7" fmla="*/ 252042 h 468115"/>
                <a:gd name="connsiteX8" fmla="*/ 107528 w 686094"/>
                <a:gd name="connsiteY8" fmla="*/ 235519 h 468115"/>
                <a:gd name="connsiteX9" fmla="*/ 116552 w 686094"/>
                <a:gd name="connsiteY9" fmla="*/ 184170 h 468115"/>
                <a:gd name="connsiteX10" fmla="*/ 95453 w 686094"/>
                <a:gd name="connsiteY10" fmla="*/ 73211 h 468115"/>
                <a:gd name="connsiteX11" fmla="*/ 81599 w 686094"/>
                <a:gd name="connsiteY11" fmla="*/ 61390 h 468115"/>
                <a:gd name="connsiteX12" fmla="*/ 11948 w 686094"/>
                <a:gd name="connsiteY12" fmla="*/ 51222 h 468115"/>
                <a:gd name="connsiteX13" fmla="*/ 3686 w 686094"/>
                <a:gd name="connsiteY13" fmla="*/ 32157 h 468115"/>
                <a:gd name="connsiteX14" fmla="*/ 10931 w 686094"/>
                <a:gd name="connsiteY14" fmla="*/ 13981 h 468115"/>
                <a:gd name="connsiteX15" fmla="*/ 0 w 686094"/>
                <a:gd name="connsiteY15" fmla="*/ 0 h 468115"/>
                <a:gd name="connsiteX16" fmla="*/ 685713 w 686094"/>
                <a:gd name="connsiteY16" fmla="*/ 6863 h 468115"/>
                <a:gd name="connsiteX17" fmla="*/ 686095 w 686094"/>
                <a:gd name="connsiteY17" fmla="*/ 466209 h 46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6094" h="468115">
                  <a:moveTo>
                    <a:pt x="686095" y="466209"/>
                  </a:moveTo>
                  <a:lnTo>
                    <a:pt x="25929" y="468115"/>
                  </a:lnTo>
                  <a:lnTo>
                    <a:pt x="54527" y="416639"/>
                  </a:lnTo>
                  <a:lnTo>
                    <a:pt x="52366" y="371137"/>
                  </a:lnTo>
                  <a:lnTo>
                    <a:pt x="70160" y="336946"/>
                  </a:lnTo>
                  <a:lnTo>
                    <a:pt x="49570" y="284199"/>
                  </a:lnTo>
                  <a:lnTo>
                    <a:pt x="89098" y="270345"/>
                  </a:lnTo>
                  <a:lnTo>
                    <a:pt x="106257" y="252042"/>
                  </a:lnTo>
                  <a:lnTo>
                    <a:pt x="107528" y="235519"/>
                  </a:lnTo>
                  <a:lnTo>
                    <a:pt x="116552" y="184170"/>
                  </a:lnTo>
                  <a:lnTo>
                    <a:pt x="95453" y="73211"/>
                  </a:lnTo>
                  <a:lnTo>
                    <a:pt x="81599" y="61390"/>
                  </a:lnTo>
                  <a:lnTo>
                    <a:pt x="11948" y="51222"/>
                  </a:lnTo>
                  <a:lnTo>
                    <a:pt x="3686" y="32157"/>
                  </a:lnTo>
                  <a:lnTo>
                    <a:pt x="10931" y="13981"/>
                  </a:lnTo>
                  <a:lnTo>
                    <a:pt x="0" y="0"/>
                  </a:lnTo>
                  <a:lnTo>
                    <a:pt x="685713" y="6863"/>
                  </a:lnTo>
                  <a:lnTo>
                    <a:pt x="686095" y="46620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20" name="Freeform: Shape 219">
              <a:extLst>
                <a:ext uri="{FF2B5EF4-FFF2-40B4-BE49-F238E27FC236}">
                  <a16:creationId xmlns:a16="http://schemas.microsoft.com/office/drawing/2014/main" id="{3910FE71-B5F0-3EF7-90E2-4B5DB55541DD}"/>
                </a:ext>
              </a:extLst>
            </p:cNvPr>
            <p:cNvSpPr/>
            <p:nvPr/>
          </p:nvSpPr>
          <p:spPr>
            <a:xfrm>
              <a:off x="860757" y="1606664"/>
              <a:ext cx="686094" cy="468115"/>
            </a:xfrm>
            <a:custGeom>
              <a:avLst/>
              <a:gdLst>
                <a:gd name="connsiteX0" fmla="*/ 686095 w 686094"/>
                <a:gd name="connsiteY0" fmla="*/ 466209 h 468115"/>
                <a:gd name="connsiteX1" fmla="*/ 25929 w 686094"/>
                <a:gd name="connsiteY1" fmla="*/ 468115 h 468115"/>
                <a:gd name="connsiteX2" fmla="*/ 54527 w 686094"/>
                <a:gd name="connsiteY2" fmla="*/ 416639 h 468115"/>
                <a:gd name="connsiteX3" fmla="*/ 52366 w 686094"/>
                <a:gd name="connsiteY3" fmla="*/ 371137 h 468115"/>
                <a:gd name="connsiteX4" fmla="*/ 70160 w 686094"/>
                <a:gd name="connsiteY4" fmla="*/ 336946 h 468115"/>
                <a:gd name="connsiteX5" fmla="*/ 49570 w 686094"/>
                <a:gd name="connsiteY5" fmla="*/ 284199 h 468115"/>
                <a:gd name="connsiteX6" fmla="*/ 89098 w 686094"/>
                <a:gd name="connsiteY6" fmla="*/ 270345 h 468115"/>
                <a:gd name="connsiteX7" fmla="*/ 106257 w 686094"/>
                <a:gd name="connsiteY7" fmla="*/ 252042 h 468115"/>
                <a:gd name="connsiteX8" fmla="*/ 107528 w 686094"/>
                <a:gd name="connsiteY8" fmla="*/ 235519 h 468115"/>
                <a:gd name="connsiteX9" fmla="*/ 116552 w 686094"/>
                <a:gd name="connsiteY9" fmla="*/ 184170 h 468115"/>
                <a:gd name="connsiteX10" fmla="*/ 95453 w 686094"/>
                <a:gd name="connsiteY10" fmla="*/ 73211 h 468115"/>
                <a:gd name="connsiteX11" fmla="*/ 81599 w 686094"/>
                <a:gd name="connsiteY11" fmla="*/ 61390 h 468115"/>
                <a:gd name="connsiteX12" fmla="*/ 11948 w 686094"/>
                <a:gd name="connsiteY12" fmla="*/ 51222 h 468115"/>
                <a:gd name="connsiteX13" fmla="*/ 3686 w 686094"/>
                <a:gd name="connsiteY13" fmla="*/ 32157 h 468115"/>
                <a:gd name="connsiteX14" fmla="*/ 10931 w 686094"/>
                <a:gd name="connsiteY14" fmla="*/ 13981 h 468115"/>
                <a:gd name="connsiteX15" fmla="*/ 0 w 686094"/>
                <a:gd name="connsiteY15" fmla="*/ 0 h 468115"/>
                <a:gd name="connsiteX16" fmla="*/ 685713 w 686094"/>
                <a:gd name="connsiteY16" fmla="*/ 6863 h 468115"/>
                <a:gd name="connsiteX17" fmla="*/ 686095 w 686094"/>
                <a:gd name="connsiteY17" fmla="*/ 466209 h 46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6094" h="468115">
                  <a:moveTo>
                    <a:pt x="686095" y="466209"/>
                  </a:moveTo>
                  <a:lnTo>
                    <a:pt x="25929" y="468115"/>
                  </a:lnTo>
                  <a:lnTo>
                    <a:pt x="54527" y="416639"/>
                  </a:lnTo>
                  <a:lnTo>
                    <a:pt x="52366" y="371137"/>
                  </a:lnTo>
                  <a:lnTo>
                    <a:pt x="70160" y="336946"/>
                  </a:lnTo>
                  <a:lnTo>
                    <a:pt x="49570" y="284199"/>
                  </a:lnTo>
                  <a:lnTo>
                    <a:pt x="89098" y="270345"/>
                  </a:lnTo>
                  <a:lnTo>
                    <a:pt x="106257" y="252042"/>
                  </a:lnTo>
                  <a:lnTo>
                    <a:pt x="107528" y="235519"/>
                  </a:lnTo>
                  <a:lnTo>
                    <a:pt x="116552" y="184170"/>
                  </a:lnTo>
                  <a:lnTo>
                    <a:pt x="95453" y="73211"/>
                  </a:lnTo>
                  <a:lnTo>
                    <a:pt x="81599" y="61390"/>
                  </a:lnTo>
                  <a:lnTo>
                    <a:pt x="11948" y="51222"/>
                  </a:lnTo>
                  <a:lnTo>
                    <a:pt x="3686" y="32157"/>
                  </a:lnTo>
                  <a:lnTo>
                    <a:pt x="10931" y="13981"/>
                  </a:lnTo>
                  <a:lnTo>
                    <a:pt x="0" y="0"/>
                  </a:lnTo>
                  <a:lnTo>
                    <a:pt x="685713" y="6863"/>
                  </a:lnTo>
                  <a:lnTo>
                    <a:pt x="686095" y="466209"/>
                  </a:lnTo>
                  <a:close/>
                </a:path>
              </a:pathLst>
            </a:custGeom>
            <a:noFill/>
            <a:ln w="28575" cap="rnd">
              <a:solidFill>
                <a:schemeClr val="tx1"/>
              </a:solidFill>
              <a:prstDash val="solid"/>
              <a:round/>
            </a:ln>
          </p:spPr>
          <p:txBody>
            <a:bodyPr rtlCol="0" anchor="ctr"/>
            <a:lstStyle/>
            <a:p>
              <a:endParaRPr lang="en-US"/>
            </a:p>
          </p:txBody>
        </p:sp>
        <p:sp>
          <p:nvSpPr>
            <p:cNvPr id="221" name="Freeform: Shape 220">
              <a:extLst>
                <a:ext uri="{FF2B5EF4-FFF2-40B4-BE49-F238E27FC236}">
                  <a16:creationId xmlns:a16="http://schemas.microsoft.com/office/drawing/2014/main" id="{35D1C64F-FD09-2EFF-E65D-76962DB28929}"/>
                </a:ext>
              </a:extLst>
            </p:cNvPr>
            <p:cNvSpPr/>
            <p:nvPr/>
          </p:nvSpPr>
          <p:spPr>
            <a:xfrm>
              <a:off x="1546471" y="1613528"/>
              <a:ext cx="459218" cy="460997"/>
            </a:xfrm>
            <a:custGeom>
              <a:avLst/>
              <a:gdLst>
                <a:gd name="connsiteX0" fmla="*/ 457566 w 459218"/>
                <a:gd name="connsiteY0" fmla="*/ 460997 h 460997"/>
                <a:gd name="connsiteX1" fmla="*/ 381 w 459218"/>
                <a:gd name="connsiteY1" fmla="*/ 459345 h 460997"/>
                <a:gd name="connsiteX2" fmla="*/ 0 w 459218"/>
                <a:gd name="connsiteY2" fmla="*/ 0 h 460997"/>
                <a:gd name="connsiteX3" fmla="*/ 459218 w 459218"/>
                <a:gd name="connsiteY3" fmla="*/ 6101 h 460997"/>
                <a:gd name="connsiteX4" fmla="*/ 457566 w 459218"/>
                <a:gd name="connsiteY4" fmla="*/ 460997 h 46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60997">
                  <a:moveTo>
                    <a:pt x="457566" y="460997"/>
                  </a:moveTo>
                  <a:lnTo>
                    <a:pt x="381" y="459345"/>
                  </a:lnTo>
                  <a:lnTo>
                    <a:pt x="0" y="0"/>
                  </a:lnTo>
                  <a:lnTo>
                    <a:pt x="459218" y="6101"/>
                  </a:lnTo>
                  <a:lnTo>
                    <a:pt x="457566" y="460997"/>
                  </a:lnTo>
                  <a:close/>
                </a:path>
              </a:pathLst>
            </a:custGeom>
            <a:solidFill>
              <a:srgbClr val="FFFFFF"/>
            </a:solidFill>
            <a:ln w="28575" cap="rnd">
              <a:solidFill>
                <a:schemeClr val="tx1"/>
              </a:solidFill>
              <a:prstDash val="solid"/>
              <a:round/>
            </a:ln>
          </p:spPr>
          <p:txBody>
            <a:bodyPr rtlCol="0" anchor="ctr"/>
            <a:lstStyle/>
            <a:p>
              <a:endParaRPr lang="en-US"/>
            </a:p>
          </p:txBody>
        </p:sp>
        <p:sp>
          <p:nvSpPr>
            <p:cNvPr id="222" name="Freeform: Shape 221">
              <a:extLst>
                <a:ext uri="{FF2B5EF4-FFF2-40B4-BE49-F238E27FC236}">
                  <a16:creationId xmlns:a16="http://schemas.microsoft.com/office/drawing/2014/main" id="{FCAA0E22-6694-00CC-30D3-9A5DFE3AEB86}"/>
                </a:ext>
              </a:extLst>
            </p:cNvPr>
            <p:cNvSpPr/>
            <p:nvPr/>
          </p:nvSpPr>
          <p:spPr>
            <a:xfrm>
              <a:off x="1546471" y="1613528"/>
              <a:ext cx="459218" cy="460997"/>
            </a:xfrm>
            <a:custGeom>
              <a:avLst/>
              <a:gdLst>
                <a:gd name="connsiteX0" fmla="*/ 457566 w 459218"/>
                <a:gd name="connsiteY0" fmla="*/ 460997 h 460997"/>
                <a:gd name="connsiteX1" fmla="*/ 381 w 459218"/>
                <a:gd name="connsiteY1" fmla="*/ 459345 h 460997"/>
                <a:gd name="connsiteX2" fmla="*/ 0 w 459218"/>
                <a:gd name="connsiteY2" fmla="*/ 0 h 460997"/>
                <a:gd name="connsiteX3" fmla="*/ 459218 w 459218"/>
                <a:gd name="connsiteY3" fmla="*/ 6101 h 460997"/>
                <a:gd name="connsiteX4" fmla="*/ 457566 w 459218"/>
                <a:gd name="connsiteY4" fmla="*/ 460997 h 46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60997">
                  <a:moveTo>
                    <a:pt x="457566" y="460997"/>
                  </a:moveTo>
                  <a:lnTo>
                    <a:pt x="381" y="459345"/>
                  </a:lnTo>
                  <a:lnTo>
                    <a:pt x="0" y="0"/>
                  </a:lnTo>
                  <a:lnTo>
                    <a:pt x="459218" y="6101"/>
                  </a:lnTo>
                  <a:lnTo>
                    <a:pt x="457566" y="460997"/>
                  </a:lnTo>
                  <a:close/>
                </a:path>
              </a:pathLst>
            </a:custGeom>
            <a:noFill/>
            <a:ln w="28575" cap="rnd">
              <a:solidFill>
                <a:schemeClr val="tx1"/>
              </a:solidFill>
              <a:prstDash val="solid"/>
              <a:round/>
            </a:ln>
          </p:spPr>
          <p:txBody>
            <a:bodyPr rtlCol="0" anchor="ctr"/>
            <a:lstStyle/>
            <a:p>
              <a:endParaRPr lang="en-US"/>
            </a:p>
          </p:txBody>
        </p:sp>
        <p:sp>
          <p:nvSpPr>
            <p:cNvPr id="223" name="Freeform: Shape 222">
              <a:extLst>
                <a:ext uri="{FF2B5EF4-FFF2-40B4-BE49-F238E27FC236}">
                  <a16:creationId xmlns:a16="http://schemas.microsoft.com/office/drawing/2014/main" id="{E180A2D8-7890-07AE-8937-3D28FD1050E9}"/>
                </a:ext>
              </a:extLst>
            </p:cNvPr>
            <p:cNvSpPr/>
            <p:nvPr/>
          </p:nvSpPr>
          <p:spPr>
            <a:xfrm>
              <a:off x="3859339" y="1618993"/>
              <a:ext cx="465700" cy="462776"/>
            </a:xfrm>
            <a:custGeom>
              <a:avLst/>
              <a:gdLst>
                <a:gd name="connsiteX0" fmla="*/ 465700 w 465700"/>
                <a:gd name="connsiteY0" fmla="*/ 462777 h 462776"/>
                <a:gd name="connsiteX1" fmla="*/ 2796 w 465700"/>
                <a:gd name="connsiteY1" fmla="*/ 457947 h 462776"/>
                <a:gd name="connsiteX2" fmla="*/ 0 w 465700"/>
                <a:gd name="connsiteY2" fmla="*/ 2415 h 462776"/>
                <a:gd name="connsiteX3" fmla="*/ 463031 w 465700"/>
                <a:gd name="connsiteY3" fmla="*/ 0 h 462776"/>
                <a:gd name="connsiteX4" fmla="*/ 463921 w 465700"/>
                <a:gd name="connsiteY4" fmla="*/ 56179 h 462776"/>
                <a:gd name="connsiteX5" fmla="*/ 465700 w 465700"/>
                <a:gd name="connsiteY5" fmla="*/ 462777 h 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00" h="462776">
                  <a:moveTo>
                    <a:pt x="465700" y="462777"/>
                  </a:moveTo>
                  <a:lnTo>
                    <a:pt x="2796" y="457947"/>
                  </a:lnTo>
                  <a:lnTo>
                    <a:pt x="0" y="2415"/>
                  </a:lnTo>
                  <a:lnTo>
                    <a:pt x="463031" y="0"/>
                  </a:lnTo>
                  <a:lnTo>
                    <a:pt x="463921" y="56179"/>
                  </a:lnTo>
                  <a:lnTo>
                    <a:pt x="465700" y="462777"/>
                  </a:lnTo>
                  <a:close/>
                </a:path>
              </a:pathLst>
            </a:custGeom>
            <a:solidFill>
              <a:srgbClr val="9C4F00"/>
            </a:solidFill>
            <a:ln w="28575" cap="rnd">
              <a:solidFill>
                <a:schemeClr val="tx1"/>
              </a:solidFill>
              <a:prstDash val="solid"/>
              <a:round/>
            </a:ln>
          </p:spPr>
          <p:txBody>
            <a:bodyPr rtlCol="0" anchor="ctr"/>
            <a:lstStyle/>
            <a:p>
              <a:endParaRPr lang="en-US"/>
            </a:p>
          </p:txBody>
        </p:sp>
        <p:sp>
          <p:nvSpPr>
            <p:cNvPr id="224" name="Freeform: Shape 223">
              <a:extLst>
                <a:ext uri="{FF2B5EF4-FFF2-40B4-BE49-F238E27FC236}">
                  <a16:creationId xmlns:a16="http://schemas.microsoft.com/office/drawing/2014/main" id="{FAEB6B02-9B53-08B9-A657-8AF493A02918}"/>
                </a:ext>
              </a:extLst>
            </p:cNvPr>
            <p:cNvSpPr/>
            <p:nvPr/>
          </p:nvSpPr>
          <p:spPr>
            <a:xfrm>
              <a:off x="3859339" y="1618993"/>
              <a:ext cx="465700" cy="462776"/>
            </a:xfrm>
            <a:custGeom>
              <a:avLst/>
              <a:gdLst>
                <a:gd name="connsiteX0" fmla="*/ 465700 w 465700"/>
                <a:gd name="connsiteY0" fmla="*/ 462777 h 462776"/>
                <a:gd name="connsiteX1" fmla="*/ 2796 w 465700"/>
                <a:gd name="connsiteY1" fmla="*/ 457947 h 462776"/>
                <a:gd name="connsiteX2" fmla="*/ 0 w 465700"/>
                <a:gd name="connsiteY2" fmla="*/ 2415 h 462776"/>
                <a:gd name="connsiteX3" fmla="*/ 463031 w 465700"/>
                <a:gd name="connsiteY3" fmla="*/ 0 h 462776"/>
                <a:gd name="connsiteX4" fmla="*/ 463921 w 465700"/>
                <a:gd name="connsiteY4" fmla="*/ 56179 h 462776"/>
                <a:gd name="connsiteX5" fmla="*/ 465700 w 465700"/>
                <a:gd name="connsiteY5" fmla="*/ 462777 h 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00" h="462776">
                  <a:moveTo>
                    <a:pt x="465700" y="462777"/>
                  </a:moveTo>
                  <a:lnTo>
                    <a:pt x="2796" y="457947"/>
                  </a:lnTo>
                  <a:lnTo>
                    <a:pt x="0" y="2415"/>
                  </a:lnTo>
                  <a:lnTo>
                    <a:pt x="463031" y="0"/>
                  </a:lnTo>
                  <a:lnTo>
                    <a:pt x="463921" y="56179"/>
                  </a:lnTo>
                  <a:lnTo>
                    <a:pt x="465700" y="462777"/>
                  </a:lnTo>
                  <a:close/>
                </a:path>
              </a:pathLst>
            </a:custGeom>
            <a:noFill/>
            <a:ln w="28575" cap="rnd">
              <a:solidFill>
                <a:schemeClr val="tx1"/>
              </a:solidFill>
              <a:prstDash val="solid"/>
              <a:round/>
            </a:ln>
          </p:spPr>
          <p:txBody>
            <a:bodyPr rtlCol="0" anchor="ctr"/>
            <a:lstStyle/>
            <a:p>
              <a:endParaRPr lang="en-US"/>
            </a:p>
          </p:txBody>
        </p:sp>
        <p:sp>
          <p:nvSpPr>
            <p:cNvPr id="225" name="Freeform: Shape 224">
              <a:extLst>
                <a:ext uri="{FF2B5EF4-FFF2-40B4-BE49-F238E27FC236}">
                  <a16:creationId xmlns:a16="http://schemas.microsoft.com/office/drawing/2014/main" id="{4DDE6DF8-CB77-A0B9-D4F1-FF131FA2BD0A}"/>
                </a:ext>
              </a:extLst>
            </p:cNvPr>
            <p:cNvSpPr/>
            <p:nvPr/>
          </p:nvSpPr>
          <p:spPr>
            <a:xfrm>
              <a:off x="2004036" y="1619629"/>
              <a:ext cx="470021" cy="456294"/>
            </a:xfrm>
            <a:custGeom>
              <a:avLst/>
              <a:gdLst>
                <a:gd name="connsiteX0" fmla="*/ 470022 w 470021"/>
                <a:gd name="connsiteY0" fmla="*/ 456295 h 456294"/>
                <a:gd name="connsiteX1" fmla="*/ 0 w 470021"/>
                <a:gd name="connsiteY1" fmla="*/ 454897 h 456294"/>
                <a:gd name="connsiteX2" fmla="*/ 1652 w 470021"/>
                <a:gd name="connsiteY2" fmla="*/ 0 h 456294"/>
                <a:gd name="connsiteX3" fmla="*/ 469132 w 470021"/>
                <a:gd name="connsiteY3" fmla="*/ 2796 h 456294"/>
                <a:gd name="connsiteX4" fmla="*/ 470022 w 470021"/>
                <a:gd name="connsiteY4" fmla="*/ 456295 h 45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1" h="456294">
                  <a:moveTo>
                    <a:pt x="470022" y="456295"/>
                  </a:moveTo>
                  <a:lnTo>
                    <a:pt x="0" y="454897"/>
                  </a:lnTo>
                  <a:lnTo>
                    <a:pt x="1652" y="0"/>
                  </a:lnTo>
                  <a:lnTo>
                    <a:pt x="469132" y="2796"/>
                  </a:lnTo>
                  <a:lnTo>
                    <a:pt x="470022" y="456295"/>
                  </a:lnTo>
                  <a:close/>
                </a:path>
              </a:pathLst>
            </a:custGeom>
            <a:noFill/>
            <a:ln w="28575" cap="rnd">
              <a:solidFill>
                <a:schemeClr val="tx1"/>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id="{74F976A2-98DB-4138-47BF-8A8B8CE31DDA}"/>
                </a:ext>
              </a:extLst>
            </p:cNvPr>
            <p:cNvSpPr/>
            <p:nvPr/>
          </p:nvSpPr>
          <p:spPr>
            <a:xfrm>
              <a:off x="3393638" y="1620010"/>
              <a:ext cx="468496" cy="459345"/>
            </a:xfrm>
            <a:custGeom>
              <a:avLst/>
              <a:gdLst>
                <a:gd name="connsiteX0" fmla="*/ 381 w 468496"/>
                <a:gd name="connsiteY0" fmla="*/ 459345 h 459345"/>
                <a:gd name="connsiteX1" fmla="*/ 0 w 468496"/>
                <a:gd name="connsiteY1" fmla="*/ 0 h 459345"/>
                <a:gd name="connsiteX2" fmla="*/ 465700 w 468496"/>
                <a:gd name="connsiteY2" fmla="*/ 1398 h 459345"/>
                <a:gd name="connsiteX3" fmla="*/ 468497 w 468496"/>
                <a:gd name="connsiteY3" fmla="*/ 456930 h 459345"/>
                <a:gd name="connsiteX4" fmla="*/ 381 w 468496"/>
                <a:gd name="connsiteY4" fmla="*/ 459345 h 45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96" h="459345">
                  <a:moveTo>
                    <a:pt x="381" y="459345"/>
                  </a:moveTo>
                  <a:lnTo>
                    <a:pt x="0" y="0"/>
                  </a:lnTo>
                  <a:lnTo>
                    <a:pt x="465700" y="1398"/>
                  </a:lnTo>
                  <a:lnTo>
                    <a:pt x="468497" y="456930"/>
                  </a:lnTo>
                  <a:lnTo>
                    <a:pt x="381" y="459345"/>
                  </a:lnTo>
                  <a:close/>
                </a:path>
              </a:pathLst>
            </a:custGeom>
            <a:solidFill>
              <a:srgbClr val="9C4F00"/>
            </a:solidFill>
            <a:ln w="28575" cap="rnd">
              <a:solidFill>
                <a:schemeClr val="tx1"/>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id="{085848A6-4D3B-6F52-FB03-E1A14F3AFCAD}"/>
                </a:ext>
              </a:extLst>
            </p:cNvPr>
            <p:cNvSpPr/>
            <p:nvPr/>
          </p:nvSpPr>
          <p:spPr>
            <a:xfrm>
              <a:off x="3393638" y="1620010"/>
              <a:ext cx="468496" cy="459345"/>
            </a:xfrm>
            <a:custGeom>
              <a:avLst/>
              <a:gdLst>
                <a:gd name="connsiteX0" fmla="*/ 381 w 468496"/>
                <a:gd name="connsiteY0" fmla="*/ 459345 h 459345"/>
                <a:gd name="connsiteX1" fmla="*/ 0 w 468496"/>
                <a:gd name="connsiteY1" fmla="*/ 0 h 459345"/>
                <a:gd name="connsiteX2" fmla="*/ 465700 w 468496"/>
                <a:gd name="connsiteY2" fmla="*/ 1398 h 459345"/>
                <a:gd name="connsiteX3" fmla="*/ 468497 w 468496"/>
                <a:gd name="connsiteY3" fmla="*/ 456930 h 459345"/>
                <a:gd name="connsiteX4" fmla="*/ 381 w 468496"/>
                <a:gd name="connsiteY4" fmla="*/ 459345 h 45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96" h="459345">
                  <a:moveTo>
                    <a:pt x="381" y="459345"/>
                  </a:moveTo>
                  <a:lnTo>
                    <a:pt x="0" y="0"/>
                  </a:lnTo>
                  <a:lnTo>
                    <a:pt x="465700" y="1398"/>
                  </a:lnTo>
                  <a:lnTo>
                    <a:pt x="468497" y="456930"/>
                  </a:lnTo>
                  <a:lnTo>
                    <a:pt x="381" y="459345"/>
                  </a:lnTo>
                  <a:close/>
                </a:path>
              </a:pathLst>
            </a:custGeom>
            <a:noFill/>
            <a:ln w="28575" cap="rnd">
              <a:solidFill>
                <a:schemeClr val="tx1"/>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id="{A64D8AEB-B580-5730-28D5-A59659F67528}"/>
                </a:ext>
              </a:extLst>
            </p:cNvPr>
            <p:cNvSpPr/>
            <p:nvPr/>
          </p:nvSpPr>
          <p:spPr>
            <a:xfrm>
              <a:off x="2473168" y="1621662"/>
              <a:ext cx="455277" cy="454261"/>
            </a:xfrm>
            <a:custGeom>
              <a:avLst/>
              <a:gdLst>
                <a:gd name="connsiteX0" fmla="*/ 455278 w 455277"/>
                <a:gd name="connsiteY0" fmla="*/ 454007 h 454261"/>
                <a:gd name="connsiteX1" fmla="*/ 890 w 455277"/>
                <a:gd name="connsiteY1" fmla="*/ 454261 h 454261"/>
                <a:gd name="connsiteX2" fmla="*/ 0 w 455277"/>
                <a:gd name="connsiteY2" fmla="*/ 763 h 454261"/>
                <a:gd name="connsiteX3" fmla="*/ 453498 w 455277"/>
                <a:gd name="connsiteY3" fmla="*/ 0 h 454261"/>
                <a:gd name="connsiteX4" fmla="*/ 455278 w 455277"/>
                <a:gd name="connsiteY4" fmla="*/ 454007 h 45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77" h="454261">
                  <a:moveTo>
                    <a:pt x="455278" y="454007"/>
                  </a:moveTo>
                  <a:lnTo>
                    <a:pt x="890" y="454261"/>
                  </a:lnTo>
                  <a:lnTo>
                    <a:pt x="0" y="763"/>
                  </a:lnTo>
                  <a:lnTo>
                    <a:pt x="453498" y="0"/>
                  </a:lnTo>
                  <a:lnTo>
                    <a:pt x="455278" y="454007"/>
                  </a:lnTo>
                  <a:close/>
                </a:path>
              </a:pathLst>
            </a:custGeom>
            <a:noFill/>
            <a:ln w="28575" cap="rnd">
              <a:solidFill>
                <a:schemeClr val="tx1"/>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id="{E9A813E6-2B26-A2B5-8581-78EAB01C8C37}"/>
                </a:ext>
              </a:extLst>
            </p:cNvPr>
            <p:cNvSpPr/>
            <p:nvPr/>
          </p:nvSpPr>
          <p:spPr>
            <a:xfrm>
              <a:off x="4323259" y="1670342"/>
              <a:ext cx="459218" cy="411427"/>
            </a:xfrm>
            <a:custGeom>
              <a:avLst/>
              <a:gdLst>
                <a:gd name="connsiteX0" fmla="*/ 1779 w 459218"/>
                <a:gd name="connsiteY0" fmla="*/ 411428 h 411427"/>
                <a:gd name="connsiteX1" fmla="*/ 0 w 459218"/>
                <a:gd name="connsiteY1" fmla="*/ 4830 h 411427"/>
                <a:gd name="connsiteX2" fmla="*/ 458964 w 459218"/>
                <a:gd name="connsiteY2" fmla="*/ 0 h 411427"/>
                <a:gd name="connsiteX3" fmla="*/ 459218 w 459218"/>
                <a:gd name="connsiteY3" fmla="*/ 404183 h 411427"/>
                <a:gd name="connsiteX4" fmla="*/ 1779 w 459218"/>
                <a:gd name="connsiteY4" fmla="*/ 411428 h 4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11427">
                  <a:moveTo>
                    <a:pt x="1779" y="411428"/>
                  </a:moveTo>
                  <a:lnTo>
                    <a:pt x="0" y="4830"/>
                  </a:lnTo>
                  <a:lnTo>
                    <a:pt x="458964" y="0"/>
                  </a:lnTo>
                  <a:lnTo>
                    <a:pt x="459218" y="404183"/>
                  </a:lnTo>
                  <a:lnTo>
                    <a:pt x="1779" y="41142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id="{4A8815C2-AF6F-812A-95DF-B0D815FFDF8B}"/>
                </a:ext>
              </a:extLst>
            </p:cNvPr>
            <p:cNvSpPr/>
            <p:nvPr/>
          </p:nvSpPr>
          <p:spPr>
            <a:xfrm>
              <a:off x="4323259" y="1670342"/>
              <a:ext cx="459218" cy="411427"/>
            </a:xfrm>
            <a:custGeom>
              <a:avLst/>
              <a:gdLst>
                <a:gd name="connsiteX0" fmla="*/ 1779 w 459218"/>
                <a:gd name="connsiteY0" fmla="*/ 411428 h 411427"/>
                <a:gd name="connsiteX1" fmla="*/ 0 w 459218"/>
                <a:gd name="connsiteY1" fmla="*/ 4830 h 411427"/>
                <a:gd name="connsiteX2" fmla="*/ 458964 w 459218"/>
                <a:gd name="connsiteY2" fmla="*/ 0 h 411427"/>
                <a:gd name="connsiteX3" fmla="*/ 459218 w 459218"/>
                <a:gd name="connsiteY3" fmla="*/ 404183 h 411427"/>
                <a:gd name="connsiteX4" fmla="*/ 1779 w 459218"/>
                <a:gd name="connsiteY4" fmla="*/ 411428 h 4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8" h="411427">
                  <a:moveTo>
                    <a:pt x="1779" y="411428"/>
                  </a:moveTo>
                  <a:lnTo>
                    <a:pt x="0" y="4830"/>
                  </a:lnTo>
                  <a:lnTo>
                    <a:pt x="458964" y="0"/>
                  </a:lnTo>
                  <a:lnTo>
                    <a:pt x="459218" y="404183"/>
                  </a:lnTo>
                  <a:lnTo>
                    <a:pt x="1779" y="411428"/>
                  </a:lnTo>
                  <a:close/>
                </a:path>
              </a:pathLst>
            </a:custGeom>
            <a:noFill/>
            <a:ln w="28575" cap="rnd">
              <a:solidFill>
                <a:schemeClr val="tx1"/>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id="{E9FFCC51-21ED-FF0C-508E-CB17C144AD99}"/>
                </a:ext>
              </a:extLst>
            </p:cNvPr>
            <p:cNvSpPr/>
            <p:nvPr/>
          </p:nvSpPr>
          <p:spPr>
            <a:xfrm>
              <a:off x="4782223" y="1670342"/>
              <a:ext cx="465191" cy="404183"/>
            </a:xfrm>
            <a:custGeom>
              <a:avLst/>
              <a:gdLst>
                <a:gd name="connsiteX0" fmla="*/ 254 w 465191"/>
                <a:gd name="connsiteY0" fmla="*/ 404183 h 404183"/>
                <a:gd name="connsiteX1" fmla="*/ 0 w 465191"/>
                <a:gd name="connsiteY1" fmla="*/ 0 h 404183"/>
                <a:gd name="connsiteX2" fmla="*/ 465192 w 465191"/>
                <a:gd name="connsiteY2" fmla="*/ 1525 h 404183"/>
                <a:gd name="connsiteX3" fmla="*/ 464302 w 465191"/>
                <a:gd name="connsiteY3" fmla="*/ 172858 h 404183"/>
                <a:gd name="connsiteX4" fmla="*/ 461506 w 465191"/>
                <a:gd name="connsiteY4" fmla="*/ 403293 h 404183"/>
                <a:gd name="connsiteX5" fmla="*/ 254 w 465191"/>
                <a:gd name="connsiteY5" fmla="*/ 404183 h 4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191" h="404183">
                  <a:moveTo>
                    <a:pt x="254" y="404183"/>
                  </a:moveTo>
                  <a:lnTo>
                    <a:pt x="0" y="0"/>
                  </a:lnTo>
                  <a:lnTo>
                    <a:pt x="465192" y="1525"/>
                  </a:lnTo>
                  <a:lnTo>
                    <a:pt x="464302" y="172858"/>
                  </a:lnTo>
                  <a:lnTo>
                    <a:pt x="461506" y="403293"/>
                  </a:lnTo>
                  <a:lnTo>
                    <a:pt x="254" y="40418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2" name="Freeform: Shape 231">
              <a:extLst>
                <a:ext uri="{FF2B5EF4-FFF2-40B4-BE49-F238E27FC236}">
                  <a16:creationId xmlns:a16="http://schemas.microsoft.com/office/drawing/2014/main" id="{9033458B-CDD7-F316-DD92-968C0C364141}"/>
                </a:ext>
              </a:extLst>
            </p:cNvPr>
            <p:cNvSpPr/>
            <p:nvPr/>
          </p:nvSpPr>
          <p:spPr>
            <a:xfrm>
              <a:off x="4782223" y="1670342"/>
              <a:ext cx="465191" cy="404183"/>
            </a:xfrm>
            <a:custGeom>
              <a:avLst/>
              <a:gdLst>
                <a:gd name="connsiteX0" fmla="*/ 254 w 465191"/>
                <a:gd name="connsiteY0" fmla="*/ 404183 h 404183"/>
                <a:gd name="connsiteX1" fmla="*/ 0 w 465191"/>
                <a:gd name="connsiteY1" fmla="*/ 0 h 404183"/>
                <a:gd name="connsiteX2" fmla="*/ 465192 w 465191"/>
                <a:gd name="connsiteY2" fmla="*/ 1525 h 404183"/>
                <a:gd name="connsiteX3" fmla="*/ 464302 w 465191"/>
                <a:gd name="connsiteY3" fmla="*/ 172858 h 404183"/>
                <a:gd name="connsiteX4" fmla="*/ 461506 w 465191"/>
                <a:gd name="connsiteY4" fmla="*/ 403293 h 404183"/>
                <a:gd name="connsiteX5" fmla="*/ 254 w 465191"/>
                <a:gd name="connsiteY5" fmla="*/ 404183 h 4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191" h="404183">
                  <a:moveTo>
                    <a:pt x="254" y="404183"/>
                  </a:moveTo>
                  <a:lnTo>
                    <a:pt x="0" y="0"/>
                  </a:lnTo>
                  <a:lnTo>
                    <a:pt x="465192" y="1525"/>
                  </a:lnTo>
                  <a:lnTo>
                    <a:pt x="464302" y="172858"/>
                  </a:lnTo>
                  <a:lnTo>
                    <a:pt x="461506" y="403293"/>
                  </a:lnTo>
                  <a:lnTo>
                    <a:pt x="254" y="404183"/>
                  </a:lnTo>
                  <a:close/>
                </a:path>
              </a:pathLst>
            </a:custGeom>
            <a:noFill/>
            <a:ln w="28575" cap="rnd">
              <a:solidFill>
                <a:schemeClr val="tx1"/>
              </a:solidFill>
              <a:prstDash val="solid"/>
              <a:round/>
            </a:ln>
          </p:spPr>
          <p:txBody>
            <a:bodyPr rtlCol="0" anchor="ctr"/>
            <a:lstStyle/>
            <a:p>
              <a:endParaRPr lang="en-US"/>
            </a:p>
          </p:txBody>
        </p:sp>
        <p:sp>
          <p:nvSpPr>
            <p:cNvPr id="233" name="Freeform: Shape 232">
              <a:extLst>
                <a:ext uri="{FF2B5EF4-FFF2-40B4-BE49-F238E27FC236}">
                  <a16:creationId xmlns:a16="http://schemas.microsoft.com/office/drawing/2014/main" id="{7C759F9A-A3DD-B395-5524-E004762A4979}"/>
                </a:ext>
              </a:extLst>
            </p:cNvPr>
            <p:cNvSpPr/>
            <p:nvPr/>
          </p:nvSpPr>
          <p:spPr>
            <a:xfrm>
              <a:off x="5242712" y="1843200"/>
              <a:ext cx="466971" cy="596233"/>
            </a:xfrm>
            <a:custGeom>
              <a:avLst/>
              <a:gdLst>
                <a:gd name="connsiteX0" fmla="*/ 466082 w 466971"/>
                <a:gd name="connsiteY0" fmla="*/ 591531 h 596233"/>
                <a:gd name="connsiteX1" fmla="*/ 0 w 466971"/>
                <a:gd name="connsiteY1" fmla="*/ 596234 h 596233"/>
                <a:gd name="connsiteX2" fmla="*/ 1017 w 466971"/>
                <a:gd name="connsiteY2" fmla="*/ 230435 h 596233"/>
                <a:gd name="connsiteX3" fmla="*/ 3813 w 466971"/>
                <a:gd name="connsiteY3" fmla="*/ 0 h 596233"/>
                <a:gd name="connsiteX4" fmla="*/ 466971 w 466971"/>
                <a:gd name="connsiteY4" fmla="*/ 6355 h 596233"/>
                <a:gd name="connsiteX5" fmla="*/ 466082 w 466971"/>
                <a:gd name="connsiteY5" fmla="*/ 591531 h 5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1" h="596233">
                  <a:moveTo>
                    <a:pt x="466082" y="591531"/>
                  </a:moveTo>
                  <a:lnTo>
                    <a:pt x="0" y="596234"/>
                  </a:lnTo>
                  <a:lnTo>
                    <a:pt x="1017" y="230435"/>
                  </a:lnTo>
                  <a:lnTo>
                    <a:pt x="3813" y="0"/>
                  </a:lnTo>
                  <a:lnTo>
                    <a:pt x="466971" y="6355"/>
                  </a:lnTo>
                  <a:lnTo>
                    <a:pt x="466082" y="59153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4" name="Freeform: Shape 233">
              <a:extLst>
                <a:ext uri="{FF2B5EF4-FFF2-40B4-BE49-F238E27FC236}">
                  <a16:creationId xmlns:a16="http://schemas.microsoft.com/office/drawing/2014/main" id="{78B2FF10-FAC1-AE20-0984-C954737832CF}"/>
                </a:ext>
              </a:extLst>
            </p:cNvPr>
            <p:cNvSpPr/>
            <p:nvPr/>
          </p:nvSpPr>
          <p:spPr>
            <a:xfrm>
              <a:off x="5242712" y="1843200"/>
              <a:ext cx="466971" cy="596233"/>
            </a:xfrm>
            <a:custGeom>
              <a:avLst/>
              <a:gdLst>
                <a:gd name="connsiteX0" fmla="*/ 466082 w 466971"/>
                <a:gd name="connsiteY0" fmla="*/ 591531 h 596233"/>
                <a:gd name="connsiteX1" fmla="*/ 0 w 466971"/>
                <a:gd name="connsiteY1" fmla="*/ 596234 h 596233"/>
                <a:gd name="connsiteX2" fmla="*/ 1017 w 466971"/>
                <a:gd name="connsiteY2" fmla="*/ 230435 h 596233"/>
                <a:gd name="connsiteX3" fmla="*/ 3813 w 466971"/>
                <a:gd name="connsiteY3" fmla="*/ 0 h 596233"/>
                <a:gd name="connsiteX4" fmla="*/ 466971 w 466971"/>
                <a:gd name="connsiteY4" fmla="*/ 6355 h 596233"/>
                <a:gd name="connsiteX5" fmla="*/ 466082 w 466971"/>
                <a:gd name="connsiteY5" fmla="*/ 591531 h 5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1" h="596233">
                  <a:moveTo>
                    <a:pt x="466082" y="591531"/>
                  </a:moveTo>
                  <a:lnTo>
                    <a:pt x="0" y="596234"/>
                  </a:lnTo>
                  <a:lnTo>
                    <a:pt x="1017" y="230435"/>
                  </a:lnTo>
                  <a:lnTo>
                    <a:pt x="3813" y="0"/>
                  </a:lnTo>
                  <a:lnTo>
                    <a:pt x="466971" y="6355"/>
                  </a:lnTo>
                  <a:lnTo>
                    <a:pt x="466082" y="591531"/>
                  </a:lnTo>
                  <a:close/>
                </a:path>
              </a:pathLst>
            </a:custGeom>
            <a:noFill/>
            <a:ln w="28575" cap="rnd">
              <a:solidFill>
                <a:schemeClr val="tx1"/>
              </a:solidFill>
              <a:prstDash val="solid"/>
              <a:round/>
            </a:ln>
          </p:spPr>
          <p:txBody>
            <a:bodyPr rtlCol="0" anchor="ctr"/>
            <a:lstStyle/>
            <a:p>
              <a:endParaRPr lang="en-US"/>
            </a:p>
          </p:txBody>
        </p:sp>
        <p:sp>
          <p:nvSpPr>
            <p:cNvPr id="235" name="Freeform: Shape 234">
              <a:extLst>
                <a:ext uri="{FF2B5EF4-FFF2-40B4-BE49-F238E27FC236}">
                  <a16:creationId xmlns:a16="http://schemas.microsoft.com/office/drawing/2014/main" id="{9EB463E2-AA54-B19B-6A41-C7D7B3023A19}"/>
                </a:ext>
              </a:extLst>
            </p:cNvPr>
            <p:cNvSpPr/>
            <p:nvPr/>
          </p:nvSpPr>
          <p:spPr>
            <a:xfrm>
              <a:off x="5708794" y="1848920"/>
              <a:ext cx="701727" cy="585811"/>
            </a:xfrm>
            <a:custGeom>
              <a:avLst/>
              <a:gdLst>
                <a:gd name="connsiteX0" fmla="*/ 462268 w 701727"/>
                <a:gd name="connsiteY0" fmla="*/ 580981 h 585811"/>
                <a:gd name="connsiteX1" fmla="*/ 0 w 701727"/>
                <a:gd name="connsiteY1" fmla="*/ 585811 h 585811"/>
                <a:gd name="connsiteX2" fmla="*/ 889 w 701727"/>
                <a:gd name="connsiteY2" fmla="*/ 635 h 585811"/>
                <a:gd name="connsiteX3" fmla="*/ 432018 w 701727"/>
                <a:gd name="connsiteY3" fmla="*/ 0 h 585811"/>
                <a:gd name="connsiteX4" fmla="*/ 440534 w 701727"/>
                <a:gd name="connsiteY4" fmla="*/ 2288 h 585811"/>
                <a:gd name="connsiteX5" fmla="*/ 447906 w 701727"/>
                <a:gd name="connsiteY5" fmla="*/ 109053 h 585811"/>
                <a:gd name="connsiteX6" fmla="*/ 460743 w 701727"/>
                <a:gd name="connsiteY6" fmla="*/ 209845 h 585811"/>
                <a:gd name="connsiteX7" fmla="*/ 505356 w 701727"/>
                <a:gd name="connsiteY7" fmla="*/ 282420 h 585811"/>
                <a:gd name="connsiteX8" fmla="*/ 516541 w 701727"/>
                <a:gd name="connsiteY8" fmla="*/ 399862 h 585811"/>
                <a:gd name="connsiteX9" fmla="*/ 532047 w 701727"/>
                <a:gd name="connsiteY9" fmla="*/ 450956 h 585811"/>
                <a:gd name="connsiteX10" fmla="*/ 597504 w 701727"/>
                <a:gd name="connsiteY10" fmla="*/ 501416 h 585811"/>
                <a:gd name="connsiteX11" fmla="*/ 675545 w 701727"/>
                <a:gd name="connsiteY11" fmla="*/ 536496 h 585811"/>
                <a:gd name="connsiteX12" fmla="*/ 701728 w 701727"/>
                <a:gd name="connsiteY12" fmla="*/ 539673 h 585811"/>
                <a:gd name="connsiteX13" fmla="*/ 695119 w 701727"/>
                <a:gd name="connsiteY13" fmla="*/ 581490 h 585811"/>
                <a:gd name="connsiteX14" fmla="*/ 462268 w 701727"/>
                <a:gd name="connsiteY14" fmla="*/ 580981 h 58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727" h="585811">
                  <a:moveTo>
                    <a:pt x="462268" y="580981"/>
                  </a:moveTo>
                  <a:lnTo>
                    <a:pt x="0" y="585811"/>
                  </a:lnTo>
                  <a:lnTo>
                    <a:pt x="889" y="635"/>
                  </a:lnTo>
                  <a:lnTo>
                    <a:pt x="432018" y="0"/>
                  </a:lnTo>
                  <a:lnTo>
                    <a:pt x="440534" y="2288"/>
                  </a:lnTo>
                  <a:lnTo>
                    <a:pt x="447906" y="109053"/>
                  </a:lnTo>
                  <a:lnTo>
                    <a:pt x="460743" y="209845"/>
                  </a:lnTo>
                  <a:lnTo>
                    <a:pt x="505356" y="282420"/>
                  </a:lnTo>
                  <a:lnTo>
                    <a:pt x="516541" y="399862"/>
                  </a:lnTo>
                  <a:lnTo>
                    <a:pt x="532047" y="450956"/>
                  </a:lnTo>
                  <a:lnTo>
                    <a:pt x="597504" y="501416"/>
                  </a:lnTo>
                  <a:lnTo>
                    <a:pt x="675545" y="536496"/>
                  </a:lnTo>
                  <a:lnTo>
                    <a:pt x="701728" y="539673"/>
                  </a:lnTo>
                  <a:lnTo>
                    <a:pt x="695119" y="581490"/>
                  </a:lnTo>
                  <a:lnTo>
                    <a:pt x="462268" y="58098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6" name="Freeform: Shape 235">
              <a:extLst>
                <a:ext uri="{FF2B5EF4-FFF2-40B4-BE49-F238E27FC236}">
                  <a16:creationId xmlns:a16="http://schemas.microsoft.com/office/drawing/2014/main" id="{75F11669-F6B0-AA77-B87F-DB024605CFF2}"/>
                </a:ext>
              </a:extLst>
            </p:cNvPr>
            <p:cNvSpPr/>
            <p:nvPr/>
          </p:nvSpPr>
          <p:spPr>
            <a:xfrm>
              <a:off x="5708794" y="1848920"/>
              <a:ext cx="701727" cy="585811"/>
            </a:xfrm>
            <a:custGeom>
              <a:avLst/>
              <a:gdLst>
                <a:gd name="connsiteX0" fmla="*/ 462268 w 701727"/>
                <a:gd name="connsiteY0" fmla="*/ 580981 h 585811"/>
                <a:gd name="connsiteX1" fmla="*/ 0 w 701727"/>
                <a:gd name="connsiteY1" fmla="*/ 585811 h 585811"/>
                <a:gd name="connsiteX2" fmla="*/ 889 w 701727"/>
                <a:gd name="connsiteY2" fmla="*/ 635 h 585811"/>
                <a:gd name="connsiteX3" fmla="*/ 432018 w 701727"/>
                <a:gd name="connsiteY3" fmla="*/ 0 h 585811"/>
                <a:gd name="connsiteX4" fmla="*/ 440534 w 701727"/>
                <a:gd name="connsiteY4" fmla="*/ 2288 h 585811"/>
                <a:gd name="connsiteX5" fmla="*/ 447906 w 701727"/>
                <a:gd name="connsiteY5" fmla="*/ 109053 h 585811"/>
                <a:gd name="connsiteX6" fmla="*/ 460743 w 701727"/>
                <a:gd name="connsiteY6" fmla="*/ 209845 h 585811"/>
                <a:gd name="connsiteX7" fmla="*/ 505356 w 701727"/>
                <a:gd name="connsiteY7" fmla="*/ 282420 h 585811"/>
                <a:gd name="connsiteX8" fmla="*/ 516541 w 701727"/>
                <a:gd name="connsiteY8" fmla="*/ 399862 h 585811"/>
                <a:gd name="connsiteX9" fmla="*/ 532047 w 701727"/>
                <a:gd name="connsiteY9" fmla="*/ 450956 h 585811"/>
                <a:gd name="connsiteX10" fmla="*/ 597504 w 701727"/>
                <a:gd name="connsiteY10" fmla="*/ 501416 h 585811"/>
                <a:gd name="connsiteX11" fmla="*/ 675545 w 701727"/>
                <a:gd name="connsiteY11" fmla="*/ 536496 h 585811"/>
                <a:gd name="connsiteX12" fmla="*/ 701728 w 701727"/>
                <a:gd name="connsiteY12" fmla="*/ 539673 h 585811"/>
                <a:gd name="connsiteX13" fmla="*/ 695119 w 701727"/>
                <a:gd name="connsiteY13" fmla="*/ 581490 h 585811"/>
                <a:gd name="connsiteX14" fmla="*/ 462268 w 701727"/>
                <a:gd name="connsiteY14" fmla="*/ 580981 h 58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727" h="585811">
                  <a:moveTo>
                    <a:pt x="462268" y="580981"/>
                  </a:moveTo>
                  <a:lnTo>
                    <a:pt x="0" y="585811"/>
                  </a:lnTo>
                  <a:lnTo>
                    <a:pt x="889" y="635"/>
                  </a:lnTo>
                  <a:lnTo>
                    <a:pt x="432018" y="0"/>
                  </a:lnTo>
                  <a:lnTo>
                    <a:pt x="440534" y="2288"/>
                  </a:lnTo>
                  <a:lnTo>
                    <a:pt x="447906" y="109053"/>
                  </a:lnTo>
                  <a:lnTo>
                    <a:pt x="460743" y="209845"/>
                  </a:lnTo>
                  <a:lnTo>
                    <a:pt x="505356" y="282420"/>
                  </a:lnTo>
                  <a:lnTo>
                    <a:pt x="516541" y="399862"/>
                  </a:lnTo>
                  <a:lnTo>
                    <a:pt x="532047" y="450956"/>
                  </a:lnTo>
                  <a:lnTo>
                    <a:pt x="597504" y="501416"/>
                  </a:lnTo>
                  <a:lnTo>
                    <a:pt x="675545" y="536496"/>
                  </a:lnTo>
                  <a:lnTo>
                    <a:pt x="701728" y="539673"/>
                  </a:lnTo>
                  <a:lnTo>
                    <a:pt x="695119" y="581490"/>
                  </a:lnTo>
                  <a:lnTo>
                    <a:pt x="462268" y="580981"/>
                  </a:lnTo>
                  <a:close/>
                </a:path>
              </a:pathLst>
            </a:custGeom>
            <a:noFill/>
            <a:ln w="28575" cap="rnd">
              <a:solidFill>
                <a:schemeClr val="tx1"/>
              </a:solidFill>
              <a:prstDash val="solid"/>
              <a:round/>
            </a:ln>
          </p:spPr>
          <p:txBody>
            <a:bodyPr rtlCol="0" anchor="ctr"/>
            <a:lstStyle/>
            <a:p>
              <a:endParaRPr lang="en-US"/>
            </a:p>
          </p:txBody>
        </p:sp>
        <p:sp>
          <p:nvSpPr>
            <p:cNvPr id="237" name="Freeform: Shape 236">
              <a:extLst>
                <a:ext uri="{FF2B5EF4-FFF2-40B4-BE49-F238E27FC236}">
                  <a16:creationId xmlns:a16="http://schemas.microsoft.com/office/drawing/2014/main" id="{129CDA45-FCA6-6DE9-8FB2-F550739F69C9}"/>
                </a:ext>
              </a:extLst>
            </p:cNvPr>
            <p:cNvSpPr/>
            <p:nvPr/>
          </p:nvSpPr>
          <p:spPr>
            <a:xfrm>
              <a:off x="792377" y="2072873"/>
              <a:ext cx="755364" cy="467479"/>
            </a:xfrm>
            <a:custGeom>
              <a:avLst/>
              <a:gdLst>
                <a:gd name="connsiteX0" fmla="*/ 755365 w 755364"/>
                <a:gd name="connsiteY0" fmla="*/ 466209 h 467479"/>
                <a:gd name="connsiteX1" fmla="*/ 147946 w 755364"/>
                <a:gd name="connsiteY1" fmla="*/ 467480 h 467479"/>
                <a:gd name="connsiteX2" fmla="*/ 136634 w 755364"/>
                <a:gd name="connsiteY2" fmla="*/ 454388 h 467479"/>
                <a:gd name="connsiteX3" fmla="*/ 148836 w 755364"/>
                <a:gd name="connsiteY3" fmla="*/ 445618 h 467479"/>
                <a:gd name="connsiteX4" fmla="*/ 125068 w 755364"/>
                <a:gd name="connsiteY4" fmla="*/ 380161 h 467479"/>
                <a:gd name="connsiteX5" fmla="*/ 97360 w 755364"/>
                <a:gd name="connsiteY5" fmla="*/ 336819 h 467479"/>
                <a:gd name="connsiteX6" fmla="*/ 76007 w 755364"/>
                <a:gd name="connsiteY6" fmla="*/ 328685 h 467479"/>
                <a:gd name="connsiteX7" fmla="*/ 13854 w 755364"/>
                <a:gd name="connsiteY7" fmla="*/ 275683 h 467479"/>
                <a:gd name="connsiteX8" fmla="*/ 0 w 755364"/>
                <a:gd name="connsiteY8" fmla="*/ 222174 h 467479"/>
                <a:gd name="connsiteX9" fmla="*/ 7626 w 755364"/>
                <a:gd name="connsiteY9" fmla="*/ 184552 h 467479"/>
                <a:gd name="connsiteX10" fmla="*/ 39020 w 755364"/>
                <a:gd name="connsiteY10" fmla="*/ 154301 h 467479"/>
                <a:gd name="connsiteX11" fmla="*/ 51857 w 755364"/>
                <a:gd name="connsiteY11" fmla="*/ 106638 h 467479"/>
                <a:gd name="connsiteX12" fmla="*/ 66093 w 755364"/>
                <a:gd name="connsiteY12" fmla="*/ 107909 h 467479"/>
                <a:gd name="connsiteX13" fmla="*/ 82616 w 755364"/>
                <a:gd name="connsiteY13" fmla="*/ 91513 h 467479"/>
                <a:gd name="connsiteX14" fmla="*/ 100919 w 755364"/>
                <a:gd name="connsiteY14" fmla="*/ 24531 h 467479"/>
                <a:gd name="connsiteX15" fmla="*/ 94309 w 755364"/>
                <a:gd name="connsiteY15" fmla="*/ 1906 h 467479"/>
                <a:gd name="connsiteX16" fmla="*/ 754475 w 755364"/>
                <a:gd name="connsiteY16" fmla="*/ 0 h 467479"/>
                <a:gd name="connsiteX17" fmla="*/ 755365 w 755364"/>
                <a:gd name="connsiteY17" fmla="*/ 466209 h 46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5364" h="467479">
                  <a:moveTo>
                    <a:pt x="755365" y="466209"/>
                  </a:moveTo>
                  <a:lnTo>
                    <a:pt x="147946" y="467480"/>
                  </a:lnTo>
                  <a:lnTo>
                    <a:pt x="136634" y="454388"/>
                  </a:lnTo>
                  <a:lnTo>
                    <a:pt x="148836" y="445618"/>
                  </a:lnTo>
                  <a:lnTo>
                    <a:pt x="125068" y="380161"/>
                  </a:lnTo>
                  <a:lnTo>
                    <a:pt x="97360" y="336819"/>
                  </a:lnTo>
                  <a:lnTo>
                    <a:pt x="76007" y="328685"/>
                  </a:lnTo>
                  <a:lnTo>
                    <a:pt x="13854" y="275683"/>
                  </a:lnTo>
                  <a:lnTo>
                    <a:pt x="0" y="222174"/>
                  </a:lnTo>
                  <a:lnTo>
                    <a:pt x="7626" y="184552"/>
                  </a:lnTo>
                  <a:lnTo>
                    <a:pt x="39020" y="154301"/>
                  </a:lnTo>
                  <a:lnTo>
                    <a:pt x="51857" y="106638"/>
                  </a:lnTo>
                  <a:lnTo>
                    <a:pt x="66093" y="107909"/>
                  </a:lnTo>
                  <a:lnTo>
                    <a:pt x="82616" y="91513"/>
                  </a:lnTo>
                  <a:lnTo>
                    <a:pt x="100919" y="24531"/>
                  </a:lnTo>
                  <a:lnTo>
                    <a:pt x="94309" y="1906"/>
                  </a:lnTo>
                  <a:lnTo>
                    <a:pt x="754475" y="0"/>
                  </a:lnTo>
                  <a:lnTo>
                    <a:pt x="755365" y="46620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38" name="Freeform: Shape 237">
              <a:extLst>
                <a:ext uri="{FF2B5EF4-FFF2-40B4-BE49-F238E27FC236}">
                  <a16:creationId xmlns:a16="http://schemas.microsoft.com/office/drawing/2014/main" id="{3949ED00-EBE3-0C53-E111-4E783C4F88DE}"/>
                </a:ext>
              </a:extLst>
            </p:cNvPr>
            <p:cNvSpPr/>
            <p:nvPr/>
          </p:nvSpPr>
          <p:spPr>
            <a:xfrm>
              <a:off x="792377" y="2072873"/>
              <a:ext cx="755364" cy="467479"/>
            </a:xfrm>
            <a:custGeom>
              <a:avLst/>
              <a:gdLst>
                <a:gd name="connsiteX0" fmla="*/ 755365 w 755364"/>
                <a:gd name="connsiteY0" fmla="*/ 466209 h 467479"/>
                <a:gd name="connsiteX1" fmla="*/ 147946 w 755364"/>
                <a:gd name="connsiteY1" fmla="*/ 467480 h 467479"/>
                <a:gd name="connsiteX2" fmla="*/ 136634 w 755364"/>
                <a:gd name="connsiteY2" fmla="*/ 454388 h 467479"/>
                <a:gd name="connsiteX3" fmla="*/ 148836 w 755364"/>
                <a:gd name="connsiteY3" fmla="*/ 445618 h 467479"/>
                <a:gd name="connsiteX4" fmla="*/ 125068 w 755364"/>
                <a:gd name="connsiteY4" fmla="*/ 380161 h 467479"/>
                <a:gd name="connsiteX5" fmla="*/ 97360 w 755364"/>
                <a:gd name="connsiteY5" fmla="*/ 336819 h 467479"/>
                <a:gd name="connsiteX6" fmla="*/ 76007 w 755364"/>
                <a:gd name="connsiteY6" fmla="*/ 328685 h 467479"/>
                <a:gd name="connsiteX7" fmla="*/ 13854 w 755364"/>
                <a:gd name="connsiteY7" fmla="*/ 275683 h 467479"/>
                <a:gd name="connsiteX8" fmla="*/ 0 w 755364"/>
                <a:gd name="connsiteY8" fmla="*/ 222174 h 467479"/>
                <a:gd name="connsiteX9" fmla="*/ 7626 w 755364"/>
                <a:gd name="connsiteY9" fmla="*/ 184552 h 467479"/>
                <a:gd name="connsiteX10" fmla="*/ 39020 w 755364"/>
                <a:gd name="connsiteY10" fmla="*/ 154301 h 467479"/>
                <a:gd name="connsiteX11" fmla="*/ 51857 w 755364"/>
                <a:gd name="connsiteY11" fmla="*/ 106638 h 467479"/>
                <a:gd name="connsiteX12" fmla="*/ 66093 w 755364"/>
                <a:gd name="connsiteY12" fmla="*/ 107909 h 467479"/>
                <a:gd name="connsiteX13" fmla="*/ 82616 w 755364"/>
                <a:gd name="connsiteY13" fmla="*/ 91513 h 467479"/>
                <a:gd name="connsiteX14" fmla="*/ 100919 w 755364"/>
                <a:gd name="connsiteY14" fmla="*/ 24531 h 467479"/>
                <a:gd name="connsiteX15" fmla="*/ 94309 w 755364"/>
                <a:gd name="connsiteY15" fmla="*/ 1906 h 467479"/>
                <a:gd name="connsiteX16" fmla="*/ 754475 w 755364"/>
                <a:gd name="connsiteY16" fmla="*/ 0 h 467479"/>
                <a:gd name="connsiteX17" fmla="*/ 755365 w 755364"/>
                <a:gd name="connsiteY17" fmla="*/ 466209 h 46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5364" h="467479">
                  <a:moveTo>
                    <a:pt x="755365" y="466209"/>
                  </a:moveTo>
                  <a:lnTo>
                    <a:pt x="147946" y="467480"/>
                  </a:lnTo>
                  <a:lnTo>
                    <a:pt x="136634" y="454388"/>
                  </a:lnTo>
                  <a:lnTo>
                    <a:pt x="148836" y="445618"/>
                  </a:lnTo>
                  <a:lnTo>
                    <a:pt x="125068" y="380161"/>
                  </a:lnTo>
                  <a:lnTo>
                    <a:pt x="97360" y="336819"/>
                  </a:lnTo>
                  <a:lnTo>
                    <a:pt x="76007" y="328685"/>
                  </a:lnTo>
                  <a:lnTo>
                    <a:pt x="13854" y="275683"/>
                  </a:lnTo>
                  <a:lnTo>
                    <a:pt x="0" y="222174"/>
                  </a:lnTo>
                  <a:lnTo>
                    <a:pt x="7626" y="184552"/>
                  </a:lnTo>
                  <a:lnTo>
                    <a:pt x="39020" y="154301"/>
                  </a:lnTo>
                  <a:lnTo>
                    <a:pt x="51857" y="106638"/>
                  </a:lnTo>
                  <a:lnTo>
                    <a:pt x="66093" y="107909"/>
                  </a:lnTo>
                  <a:lnTo>
                    <a:pt x="82616" y="91513"/>
                  </a:lnTo>
                  <a:lnTo>
                    <a:pt x="100919" y="24531"/>
                  </a:lnTo>
                  <a:lnTo>
                    <a:pt x="94309" y="1906"/>
                  </a:lnTo>
                  <a:lnTo>
                    <a:pt x="754475" y="0"/>
                  </a:lnTo>
                  <a:lnTo>
                    <a:pt x="755365" y="466209"/>
                  </a:lnTo>
                  <a:close/>
                </a:path>
              </a:pathLst>
            </a:custGeom>
            <a:noFill/>
            <a:ln w="28575" cap="rnd">
              <a:solidFill>
                <a:schemeClr val="tx1"/>
              </a:solidFill>
              <a:prstDash val="solid"/>
              <a:round/>
            </a:ln>
          </p:spPr>
          <p:txBody>
            <a:bodyPr rtlCol="0" anchor="ctr"/>
            <a:lstStyle/>
            <a:p>
              <a:endParaRPr lang="en-US"/>
            </a:p>
          </p:txBody>
        </p:sp>
        <p:sp>
          <p:nvSpPr>
            <p:cNvPr id="239" name="Freeform: Shape 238">
              <a:extLst>
                <a:ext uri="{FF2B5EF4-FFF2-40B4-BE49-F238E27FC236}">
                  <a16:creationId xmlns:a16="http://schemas.microsoft.com/office/drawing/2014/main" id="{C231022B-EF3B-434D-7B43-89AC52CF5D00}"/>
                </a:ext>
              </a:extLst>
            </p:cNvPr>
            <p:cNvSpPr/>
            <p:nvPr/>
          </p:nvSpPr>
          <p:spPr>
            <a:xfrm>
              <a:off x="1546852" y="2072873"/>
              <a:ext cx="460870" cy="468750"/>
            </a:xfrm>
            <a:custGeom>
              <a:avLst/>
              <a:gdLst>
                <a:gd name="connsiteX0" fmla="*/ 460870 w 460870"/>
                <a:gd name="connsiteY0" fmla="*/ 468751 h 468750"/>
                <a:gd name="connsiteX1" fmla="*/ 118205 w 460870"/>
                <a:gd name="connsiteY1" fmla="*/ 468115 h 468750"/>
                <a:gd name="connsiteX2" fmla="*/ 890 w 460870"/>
                <a:gd name="connsiteY2" fmla="*/ 466209 h 468750"/>
                <a:gd name="connsiteX3" fmla="*/ 0 w 460870"/>
                <a:gd name="connsiteY3" fmla="*/ 0 h 468750"/>
                <a:gd name="connsiteX4" fmla="*/ 457185 w 460870"/>
                <a:gd name="connsiteY4" fmla="*/ 1652 h 468750"/>
                <a:gd name="connsiteX5" fmla="*/ 460870 w 460870"/>
                <a:gd name="connsiteY5" fmla="*/ 468751 h 4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870" h="468750">
                  <a:moveTo>
                    <a:pt x="460870" y="468751"/>
                  </a:moveTo>
                  <a:lnTo>
                    <a:pt x="118205" y="468115"/>
                  </a:lnTo>
                  <a:lnTo>
                    <a:pt x="890" y="466209"/>
                  </a:lnTo>
                  <a:lnTo>
                    <a:pt x="0" y="0"/>
                  </a:lnTo>
                  <a:lnTo>
                    <a:pt x="457185" y="1652"/>
                  </a:lnTo>
                  <a:lnTo>
                    <a:pt x="460870" y="46875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0" name="Freeform: Shape 239">
              <a:extLst>
                <a:ext uri="{FF2B5EF4-FFF2-40B4-BE49-F238E27FC236}">
                  <a16:creationId xmlns:a16="http://schemas.microsoft.com/office/drawing/2014/main" id="{E67ED257-B3DA-4599-F454-C4C18EC890CE}"/>
                </a:ext>
              </a:extLst>
            </p:cNvPr>
            <p:cNvSpPr/>
            <p:nvPr/>
          </p:nvSpPr>
          <p:spPr>
            <a:xfrm>
              <a:off x="1546852" y="2072873"/>
              <a:ext cx="460870" cy="468750"/>
            </a:xfrm>
            <a:custGeom>
              <a:avLst/>
              <a:gdLst>
                <a:gd name="connsiteX0" fmla="*/ 460870 w 460870"/>
                <a:gd name="connsiteY0" fmla="*/ 468751 h 468750"/>
                <a:gd name="connsiteX1" fmla="*/ 118205 w 460870"/>
                <a:gd name="connsiteY1" fmla="*/ 468115 h 468750"/>
                <a:gd name="connsiteX2" fmla="*/ 890 w 460870"/>
                <a:gd name="connsiteY2" fmla="*/ 466209 h 468750"/>
                <a:gd name="connsiteX3" fmla="*/ 0 w 460870"/>
                <a:gd name="connsiteY3" fmla="*/ 0 h 468750"/>
                <a:gd name="connsiteX4" fmla="*/ 457185 w 460870"/>
                <a:gd name="connsiteY4" fmla="*/ 1652 h 468750"/>
                <a:gd name="connsiteX5" fmla="*/ 460870 w 460870"/>
                <a:gd name="connsiteY5" fmla="*/ 468751 h 4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870" h="468750">
                  <a:moveTo>
                    <a:pt x="460870" y="468751"/>
                  </a:moveTo>
                  <a:lnTo>
                    <a:pt x="118205" y="468115"/>
                  </a:lnTo>
                  <a:lnTo>
                    <a:pt x="890" y="466209"/>
                  </a:lnTo>
                  <a:lnTo>
                    <a:pt x="0" y="0"/>
                  </a:lnTo>
                  <a:lnTo>
                    <a:pt x="457185" y="1652"/>
                  </a:lnTo>
                  <a:lnTo>
                    <a:pt x="460870" y="468751"/>
                  </a:lnTo>
                  <a:close/>
                </a:path>
              </a:pathLst>
            </a:custGeom>
            <a:noFill/>
            <a:ln w="28575" cap="rnd">
              <a:solidFill>
                <a:schemeClr val="tx1"/>
              </a:solidFill>
              <a:prstDash val="solid"/>
              <a:round/>
            </a:ln>
          </p:spPr>
          <p:txBody>
            <a:bodyPr rtlCol="0" anchor="ctr"/>
            <a:lstStyle/>
            <a:p>
              <a:endParaRPr lang="en-US"/>
            </a:p>
          </p:txBody>
        </p:sp>
        <p:sp>
          <p:nvSpPr>
            <p:cNvPr id="241" name="Freeform: Shape 240">
              <a:extLst>
                <a:ext uri="{FF2B5EF4-FFF2-40B4-BE49-F238E27FC236}">
                  <a16:creationId xmlns:a16="http://schemas.microsoft.com/office/drawing/2014/main" id="{6C4514C0-3931-3AE9-9CD4-FEB4DBA3F1F3}"/>
                </a:ext>
              </a:extLst>
            </p:cNvPr>
            <p:cNvSpPr/>
            <p:nvPr/>
          </p:nvSpPr>
          <p:spPr>
            <a:xfrm>
              <a:off x="4782478" y="2073763"/>
              <a:ext cx="461251" cy="368975"/>
            </a:xfrm>
            <a:custGeom>
              <a:avLst/>
              <a:gdLst>
                <a:gd name="connsiteX0" fmla="*/ 890 w 461251"/>
                <a:gd name="connsiteY0" fmla="*/ 368976 h 368975"/>
                <a:gd name="connsiteX1" fmla="*/ 0 w 461251"/>
                <a:gd name="connsiteY1" fmla="*/ 763 h 368975"/>
                <a:gd name="connsiteX2" fmla="*/ 461251 w 461251"/>
                <a:gd name="connsiteY2" fmla="*/ 0 h 368975"/>
                <a:gd name="connsiteX3" fmla="*/ 460235 w 461251"/>
                <a:gd name="connsiteY3" fmla="*/ 365671 h 368975"/>
                <a:gd name="connsiteX4" fmla="*/ 890 w 461251"/>
                <a:gd name="connsiteY4" fmla="*/ 368976 h 36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51" h="368975">
                  <a:moveTo>
                    <a:pt x="890" y="368976"/>
                  </a:moveTo>
                  <a:lnTo>
                    <a:pt x="0" y="763"/>
                  </a:lnTo>
                  <a:lnTo>
                    <a:pt x="461251" y="0"/>
                  </a:lnTo>
                  <a:lnTo>
                    <a:pt x="460235" y="365671"/>
                  </a:lnTo>
                  <a:lnTo>
                    <a:pt x="890" y="368976"/>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2" name="Freeform: Shape 241">
              <a:extLst>
                <a:ext uri="{FF2B5EF4-FFF2-40B4-BE49-F238E27FC236}">
                  <a16:creationId xmlns:a16="http://schemas.microsoft.com/office/drawing/2014/main" id="{66E0764F-78CF-8B18-84E6-2B568341543F}"/>
                </a:ext>
              </a:extLst>
            </p:cNvPr>
            <p:cNvSpPr/>
            <p:nvPr/>
          </p:nvSpPr>
          <p:spPr>
            <a:xfrm>
              <a:off x="4782478" y="2073763"/>
              <a:ext cx="461251" cy="368975"/>
            </a:xfrm>
            <a:custGeom>
              <a:avLst/>
              <a:gdLst>
                <a:gd name="connsiteX0" fmla="*/ 890 w 461251"/>
                <a:gd name="connsiteY0" fmla="*/ 368976 h 368975"/>
                <a:gd name="connsiteX1" fmla="*/ 0 w 461251"/>
                <a:gd name="connsiteY1" fmla="*/ 763 h 368975"/>
                <a:gd name="connsiteX2" fmla="*/ 461251 w 461251"/>
                <a:gd name="connsiteY2" fmla="*/ 0 h 368975"/>
                <a:gd name="connsiteX3" fmla="*/ 460235 w 461251"/>
                <a:gd name="connsiteY3" fmla="*/ 365671 h 368975"/>
                <a:gd name="connsiteX4" fmla="*/ 890 w 461251"/>
                <a:gd name="connsiteY4" fmla="*/ 368976 h 36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51" h="368975">
                  <a:moveTo>
                    <a:pt x="890" y="368976"/>
                  </a:moveTo>
                  <a:lnTo>
                    <a:pt x="0" y="763"/>
                  </a:lnTo>
                  <a:lnTo>
                    <a:pt x="461251" y="0"/>
                  </a:lnTo>
                  <a:lnTo>
                    <a:pt x="460235" y="365671"/>
                  </a:lnTo>
                  <a:lnTo>
                    <a:pt x="890" y="368976"/>
                  </a:lnTo>
                  <a:close/>
                </a:path>
              </a:pathLst>
            </a:custGeom>
            <a:noFill/>
            <a:ln w="28575" cap="rnd">
              <a:solidFill>
                <a:schemeClr val="tx1"/>
              </a:solidFill>
              <a:prstDash val="solid"/>
              <a:round/>
            </a:ln>
          </p:spPr>
          <p:txBody>
            <a:bodyPr rtlCol="0" anchor="ctr"/>
            <a:lstStyle/>
            <a:p>
              <a:endParaRPr lang="en-US"/>
            </a:p>
          </p:txBody>
        </p:sp>
        <p:sp>
          <p:nvSpPr>
            <p:cNvPr id="243" name="Freeform: Shape 242">
              <a:extLst>
                <a:ext uri="{FF2B5EF4-FFF2-40B4-BE49-F238E27FC236}">
                  <a16:creationId xmlns:a16="http://schemas.microsoft.com/office/drawing/2014/main" id="{3EB07A84-F79F-4AD9-6BFE-A3EEB8A29541}"/>
                </a:ext>
              </a:extLst>
            </p:cNvPr>
            <p:cNvSpPr/>
            <p:nvPr/>
          </p:nvSpPr>
          <p:spPr>
            <a:xfrm>
              <a:off x="4320845" y="2074525"/>
              <a:ext cx="462522" cy="481969"/>
            </a:xfrm>
            <a:custGeom>
              <a:avLst/>
              <a:gdLst>
                <a:gd name="connsiteX0" fmla="*/ 0 w 462522"/>
                <a:gd name="connsiteY0" fmla="*/ 481969 h 481969"/>
                <a:gd name="connsiteX1" fmla="*/ 4194 w 462522"/>
                <a:gd name="connsiteY1" fmla="*/ 7245 h 481969"/>
                <a:gd name="connsiteX2" fmla="*/ 461633 w 462522"/>
                <a:gd name="connsiteY2" fmla="*/ 0 h 481969"/>
                <a:gd name="connsiteX3" fmla="*/ 462523 w 462522"/>
                <a:gd name="connsiteY3" fmla="*/ 368213 h 481969"/>
                <a:gd name="connsiteX4" fmla="*/ 459472 w 462522"/>
                <a:gd name="connsiteY4" fmla="*/ 480571 h 481969"/>
                <a:gd name="connsiteX5" fmla="*/ 0 w 462522"/>
                <a:gd name="connsiteY5" fmla="*/ 481969 h 48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22" h="481969">
                  <a:moveTo>
                    <a:pt x="0" y="481969"/>
                  </a:moveTo>
                  <a:lnTo>
                    <a:pt x="4194" y="7245"/>
                  </a:lnTo>
                  <a:lnTo>
                    <a:pt x="461633" y="0"/>
                  </a:lnTo>
                  <a:lnTo>
                    <a:pt x="462523" y="368213"/>
                  </a:lnTo>
                  <a:lnTo>
                    <a:pt x="459472" y="480571"/>
                  </a:lnTo>
                  <a:lnTo>
                    <a:pt x="0" y="48196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4" name="Freeform: Shape 243">
              <a:extLst>
                <a:ext uri="{FF2B5EF4-FFF2-40B4-BE49-F238E27FC236}">
                  <a16:creationId xmlns:a16="http://schemas.microsoft.com/office/drawing/2014/main" id="{DE7C2C92-58DA-8C12-197B-868AF38449ED}"/>
                </a:ext>
              </a:extLst>
            </p:cNvPr>
            <p:cNvSpPr/>
            <p:nvPr/>
          </p:nvSpPr>
          <p:spPr>
            <a:xfrm>
              <a:off x="4320845" y="2074525"/>
              <a:ext cx="462522" cy="481969"/>
            </a:xfrm>
            <a:custGeom>
              <a:avLst/>
              <a:gdLst>
                <a:gd name="connsiteX0" fmla="*/ 0 w 462522"/>
                <a:gd name="connsiteY0" fmla="*/ 481969 h 481969"/>
                <a:gd name="connsiteX1" fmla="*/ 4194 w 462522"/>
                <a:gd name="connsiteY1" fmla="*/ 7245 h 481969"/>
                <a:gd name="connsiteX2" fmla="*/ 461633 w 462522"/>
                <a:gd name="connsiteY2" fmla="*/ 0 h 481969"/>
                <a:gd name="connsiteX3" fmla="*/ 462523 w 462522"/>
                <a:gd name="connsiteY3" fmla="*/ 368213 h 481969"/>
                <a:gd name="connsiteX4" fmla="*/ 459472 w 462522"/>
                <a:gd name="connsiteY4" fmla="*/ 480571 h 481969"/>
                <a:gd name="connsiteX5" fmla="*/ 0 w 462522"/>
                <a:gd name="connsiteY5" fmla="*/ 481969 h 48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22" h="481969">
                  <a:moveTo>
                    <a:pt x="0" y="481969"/>
                  </a:moveTo>
                  <a:lnTo>
                    <a:pt x="4194" y="7245"/>
                  </a:lnTo>
                  <a:lnTo>
                    <a:pt x="461633" y="0"/>
                  </a:lnTo>
                  <a:lnTo>
                    <a:pt x="462523" y="368213"/>
                  </a:lnTo>
                  <a:lnTo>
                    <a:pt x="459472" y="480571"/>
                  </a:lnTo>
                  <a:lnTo>
                    <a:pt x="0" y="481969"/>
                  </a:lnTo>
                  <a:close/>
                </a:path>
              </a:pathLst>
            </a:custGeom>
            <a:noFill/>
            <a:ln w="28575" cap="rnd">
              <a:solidFill>
                <a:schemeClr val="tx1"/>
              </a:solidFill>
              <a:prstDash val="solid"/>
              <a:round/>
            </a:ln>
          </p:spPr>
          <p:txBody>
            <a:bodyPr rtlCol="0" anchor="ctr"/>
            <a:lstStyle/>
            <a:p>
              <a:endParaRPr lang="en-US"/>
            </a:p>
          </p:txBody>
        </p:sp>
        <p:sp>
          <p:nvSpPr>
            <p:cNvPr id="245" name="Freeform: Shape 244">
              <a:extLst>
                <a:ext uri="{FF2B5EF4-FFF2-40B4-BE49-F238E27FC236}">
                  <a16:creationId xmlns:a16="http://schemas.microsoft.com/office/drawing/2014/main" id="{F6F943D5-081E-92C3-CDA6-4376626F5AC2}"/>
                </a:ext>
              </a:extLst>
            </p:cNvPr>
            <p:cNvSpPr/>
            <p:nvPr/>
          </p:nvSpPr>
          <p:spPr>
            <a:xfrm>
              <a:off x="2004036" y="2074525"/>
              <a:ext cx="470021" cy="473453"/>
            </a:xfrm>
            <a:custGeom>
              <a:avLst/>
              <a:gdLst>
                <a:gd name="connsiteX0" fmla="*/ 469640 w 470021"/>
                <a:gd name="connsiteY0" fmla="*/ 473453 h 473453"/>
                <a:gd name="connsiteX1" fmla="*/ 3686 w 470021"/>
                <a:gd name="connsiteY1" fmla="*/ 467098 h 473453"/>
                <a:gd name="connsiteX2" fmla="*/ 0 w 470021"/>
                <a:gd name="connsiteY2" fmla="*/ 0 h 473453"/>
                <a:gd name="connsiteX3" fmla="*/ 470022 w 470021"/>
                <a:gd name="connsiteY3" fmla="*/ 1398 h 473453"/>
                <a:gd name="connsiteX4" fmla="*/ 469640 w 470021"/>
                <a:gd name="connsiteY4" fmla="*/ 473453 h 47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1" h="473453">
                  <a:moveTo>
                    <a:pt x="469640" y="473453"/>
                  </a:moveTo>
                  <a:lnTo>
                    <a:pt x="3686" y="467098"/>
                  </a:lnTo>
                  <a:lnTo>
                    <a:pt x="0" y="0"/>
                  </a:lnTo>
                  <a:lnTo>
                    <a:pt x="470022" y="1398"/>
                  </a:lnTo>
                  <a:lnTo>
                    <a:pt x="469640" y="47345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6" name="Freeform: Shape 245">
              <a:extLst>
                <a:ext uri="{FF2B5EF4-FFF2-40B4-BE49-F238E27FC236}">
                  <a16:creationId xmlns:a16="http://schemas.microsoft.com/office/drawing/2014/main" id="{430CD452-5847-03B3-9A80-9463E176C0FC}"/>
                </a:ext>
              </a:extLst>
            </p:cNvPr>
            <p:cNvSpPr/>
            <p:nvPr/>
          </p:nvSpPr>
          <p:spPr>
            <a:xfrm>
              <a:off x="2004036" y="2074525"/>
              <a:ext cx="470021" cy="473453"/>
            </a:xfrm>
            <a:custGeom>
              <a:avLst/>
              <a:gdLst>
                <a:gd name="connsiteX0" fmla="*/ 469640 w 470021"/>
                <a:gd name="connsiteY0" fmla="*/ 473453 h 473453"/>
                <a:gd name="connsiteX1" fmla="*/ 3686 w 470021"/>
                <a:gd name="connsiteY1" fmla="*/ 467098 h 473453"/>
                <a:gd name="connsiteX2" fmla="*/ 0 w 470021"/>
                <a:gd name="connsiteY2" fmla="*/ 0 h 473453"/>
                <a:gd name="connsiteX3" fmla="*/ 470022 w 470021"/>
                <a:gd name="connsiteY3" fmla="*/ 1398 h 473453"/>
                <a:gd name="connsiteX4" fmla="*/ 469640 w 470021"/>
                <a:gd name="connsiteY4" fmla="*/ 473453 h 47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1" h="473453">
                  <a:moveTo>
                    <a:pt x="469640" y="473453"/>
                  </a:moveTo>
                  <a:lnTo>
                    <a:pt x="3686" y="467098"/>
                  </a:lnTo>
                  <a:lnTo>
                    <a:pt x="0" y="0"/>
                  </a:lnTo>
                  <a:lnTo>
                    <a:pt x="470022" y="1398"/>
                  </a:lnTo>
                  <a:lnTo>
                    <a:pt x="469640" y="473453"/>
                  </a:lnTo>
                  <a:close/>
                </a:path>
              </a:pathLst>
            </a:custGeom>
            <a:noFill/>
            <a:ln w="28575" cap="rnd">
              <a:solidFill>
                <a:schemeClr val="tx1"/>
              </a:solidFill>
              <a:prstDash val="solid"/>
              <a:round/>
            </a:ln>
          </p:spPr>
          <p:txBody>
            <a:bodyPr rtlCol="0" anchor="ctr"/>
            <a:lstStyle/>
            <a:p>
              <a:endParaRPr lang="en-US"/>
            </a:p>
          </p:txBody>
        </p:sp>
        <p:sp>
          <p:nvSpPr>
            <p:cNvPr id="247" name="Freeform: Shape 246">
              <a:extLst>
                <a:ext uri="{FF2B5EF4-FFF2-40B4-BE49-F238E27FC236}">
                  <a16:creationId xmlns:a16="http://schemas.microsoft.com/office/drawing/2014/main" id="{43C378EC-FA8F-AB08-18BE-3A34F1FF843C}"/>
                </a:ext>
              </a:extLst>
            </p:cNvPr>
            <p:cNvSpPr/>
            <p:nvPr/>
          </p:nvSpPr>
          <p:spPr>
            <a:xfrm>
              <a:off x="2473677" y="2075669"/>
              <a:ext cx="456676" cy="472309"/>
            </a:xfrm>
            <a:custGeom>
              <a:avLst/>
              <a:gdLst>
                <a:gd name="connsiteX0" fmla="*/ 456168 w 456676"/>
                <a:gd name="connsiteY0" fmla="*/ 468115 h 472309"/>
                <a:gd name="connsiteX1" fmla="*/ 0 w 456676"/>
                <a:gd name="connsiteY1" fmla="*/ 472310 h 472309"/>
                <a:gd name="connsiteX2" fmla="*/ 381 w 456676"/>
                <a:gd name="connsiteY2" fmla="*/ 254 h 472309"/>
                <a:gd name="connsiteX3" fmla="*/ 454770 w 456676"/>
                <a:gd name="connsiteY3" fmla="*/ 0 h 472309"/>
                <a:gd name="connsiteX4" fmla="*/ 456676 w 456676"/>
                <a:gd name="connsiteY4" fmla="*/ 350928 h 472309"/>
                <a:gd name="connsiteX5" fmla="*/ 456168 w 456676"/>
                <a:gd name="connsiteY5" fmla="*/ 468115 h 47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76" h="472309">
                  <a:moveTo>
                    <a:pt x="456168" y="468115"/>
                  </a:moveTo>
                  <a:lnTo>
                    <a:pt x="0" y="472310"/>
                  </a:lnTo>
                  <a:lnTo>
                    <a:pt x="381" y="254"/>
                  </a:lnTo>
                  <a:lnTo>
                    <a:pt x="454770" y="0"/>
                  </a:lnTo>
                  <a:lnTo>
                    <a:pt x="456676" y="350928"/>
                  </a:lnTo>
                  <a:lnTo>
                    <a:pt x="456168" y="468115"/>
                  </a:lnTo>
                  <a:close/>
                </a:path>
              </a:pathLst>
            </a:custGeom>
            <a:noFill/>
            <a:ln w="28575" cap="rnd">
              <a:solidFill>
                <a:schemeClr val="tx1"/>
              </a:solidFill>
              <a:prstDash val="solid"/>
              <a:round/>
            </a:ln>
          </p:spPr>
          <p:txBody>
            <a:bodyPr rtlCol="0" anchor="ctr"/>
            <a:lstStyle/>
            <a:p>
              <a:endParaRPr lang="en-US"/>
            </a:p>
          </p:txBody>
        </p:sp>
        <p:sp>
          <p:nvSpPr>
            <p:cNvPr id="248" name="Freeform: Shape 247">
              <a:extLst>
                <a:ext uri="{FF2B5EF4-FFF2-40B4-BE49-F238E27FC236}">
                  <a16:creationId xmlns:a16="http://schemas.microsoft.com/office/drawing/2014/main" id="{F4E03FA5-6469-B839-3F0A-40B47B58C406}"/>
                </a:ext>
              </a:extLst>
            </p:cNvPr>
            <p:cNvSpPr/>
            <p:nvPr/>
          </p:nvSpPr>
          <p:spPr>
            <a:xfrm>
              <a:off x="2928446" y="2075669"/>
              <a:ext cx="466844" cy="353977"/>
            </a:xfrm>
            <a:custGeom>
              <a:avLst/>
              <a:gdLst>
                <a:gd name="connsiteX0" fmla="*/ 466844 w 466844"/>
                <a:gd name="connsiteY0" fmla="*/ 353978 h 353977"/>
                <a:gd name="connsiteX1" fmla="*/ 1907 w 466844"/>
                <a:gd name="connsiteY1" fmla="*/ 350800 h 353977"/>
                <a:gd name="connsiteX2" fmla="*/ 0 w 466844"/>
                <a:gd name="connsiteY2" fmla="*/ 0 h 353977"/>
                <a:gd name="connsiteX3" fmla="*/ 465573 w 466844"/>
                <a:gd name="connsiteY3" fmla="*/ 3813 h 353977"/>
                <a:gd name="connsiteX4" fmla="*/ 466844 w 466844"/>
                <a:gd name="connsiteY4" fmla="*/ 353978 h 35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844" h="353977">
                  <a:moveTo>
                    <a:pt x="466844" y="353978"/>
                  </a:moveTo>
                  <a:lnTo>
                    <a:pt x="1907" y="350800"/>
                  </a:lnTo>
                  <a:lnTo>
                    <a:pt x="0" y="0"/>
                  </a:lnTo>
                  <a:lnTo>
                    <a:pt x="465573" y="3813"/>
                  </a:lnTo>
                  <a:lnTo>
                    <a:pt x="466844" y="35397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49" name="Freeform: Shape 248">
              <a:extLst>
                <a:ext uri="{FF2B5EF4-FFF2-40B4-BE49-F238E27FC236}">
                  <a16:creationId xmlns:a16="http://schemas.microsoft.com/office/drawing/2014/main" id="{A72CC0E8-FDE0-E3F2-B934-472CA28C6221}"/>
                </a:ext>
              </a:extLst>
            </p:cNvPr>
            <p:cNvSpPr/>
            <p:nvPr/>
          </p:nvSpPr>
          <p:spPr>
            <a:xfrm>
              <a:off x="2928446" y="2075669"/>
              <a:ext cx="466844" cy="353977"/>
            </a:xfrm>
            <a:custGeom>
              <a:avLst/>
              <a:gdLst>
                <a:gd name="connsiteX0" fmla="*/ 466844 w 466844"/>
                <a:gd name="connsiteY0" fmla="*/ 353978 h 353977"/>
                <a:gd name="connsiteX1" fmla="*/ 1907 w 466844"/>
                <a:gd name="connsiteY1" fmla="*/ 350800 h 353977"/>
                <a:gd name="connsiteX2" fmla="*/ 0 w 466844"/>
                <a:gd name="connsiteY2" fmla="*/ 0 h 353977"/>
                <a:gd name="connsiteX3" fmla="*/ 465573 w 466844"/>
                <a:gd name="connsiteY3" fmla="*/ 3813 h 353977"/>
                <a:gd name="connsiteX4" fmla="*/ 466844 w 466844"/>
                <a:gd name="connsiteY4" fmla="*/ 353978 h 35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844" h="353977">
                  <a:moveTo>
                    <a:pt x="466844" y="353978"/>
                  </a:moveTo>
                  <a:lnTo>
                    <a:pt x="1907" y="350800"/>
                  </a:lnTo>
                  <a:lnTo>
                    <a:pt x="0" y="0"/>
                  </a:lnTo>
                  <a:lnTo>
                    <a:pt x="465573" y="3813"/>
                  </a:lnTo>
                  <a:lnTo>
                    <a:pt x="466844" y="353978"/>
                  </a:lnTo>
                  <a:close/>
                </a:path>
              </a:pathLst>
            </a:custGeom>
            <a:noFill/>
            <a:ln w="28575" cap="rnd">
              <a:solidFill>
                <a:schemeClr val="tx1"/>
              </a:solidFill>
              <a:prstDash val="solid"/>
              <a:round/>
            </a:ln>
          </p:spPr>
          <p:txBody>
            <a:bodyPr rtlCol="0" anchor="ctr"/>
            <a:lstStyle/>
            <a:p>
              <a:endParaRPr lang="en-US"/>
            </a:p>
          </p:txBody>
        </p:sp>
        <p:sp>
          <p:nvSpPr>
            <p:cNvPr id="250" name="Freeform: Shape 249">
              <a:extLst>
                <a:ext uri="{FF2B5EF4-FFF2-40B4-BE49-F238E27FC236}">
                  <a16:creationId xmlns:a16="http://schemas.microsoft.com/office/drawing/2014/main" id="{A187670E-5B8D-5579-ADD3-8468F78AF10E}"/>
                </a:ext>
              </a:extLst>
            </p:cNvPr>
            <p:cNvSpPr/>
            <p:nvPr/>
          </p:nvSpPr>
          <p:spPr>
            <a:xfrm>
              <a:off x="3394020" y="2076940"/>
              <a:ext cx="468242" cy="477647"/>
            </a:xfrm>
            <a:custGeom>
              <a:avLst/>
              <a:gdLst>
                <a:gd name="connsiteX0" fmla="*/ 468242 w 468242"/>
                <a:gd name="connsiteY0" fmla="*/ 477648 h 477647"/>
                <a:gd name="connsiteX1" fmla="*/ 1525 w 468242"/>
                <a:gd name="connsiteY1" fmla="*/ 471674 h 477647"/>
                <a:gd name="connsiteX2" fmla="*/ 1271 w 468242"/>
                <a:gd name="connsiteY2" fmla="*/ 352707 h 477647"/>
                <a:gd name="connsiteX3" fmla="*/ 0 w 468242"/>
                <a:gd name="connsiteY3" fmla="*/ 2415 h 477647"/>
                <a:gd name="connsiteX4" fmla="*/ 468115 w 468242"/>
                <a:gd name="connsiteY4" fmla="*/ 0 h 477647"/>
                <a:gd name="connsiteX5" fmla="*/ 468242 w 468242"/>
                <a:gd name="connsiteY5" fmla="*/ 477648 h 47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42" h="477647">
                  <a:moveTo>
                    <a:pt x="468242" y="477648"/>
                  </a:moveTo>
                  <a:lnTo>
                    <a:pt x="1525" y="471674"/>
                  </a:lnTo>
                  <a:lnTo>
                    <a:pt x="1271" y="352707"/>
                  </a:lnTo>
                  <a:lnTo>
                    <a:pt x="0" y="2415"/>
                  </a:lnTo>
                  <a:lnTo>
                    <a:pt x="468115" y="0"/>
                  </a:lnTo>
                  <a:lnTo>
                    <a:pt x="468242" y="477648"/>
                  </a:lnTo>
                  <a:close/>
                </a:path>
              </a:pathLst>
            </a:custGeom>
            <a:solidFill>
              <a:srgbClr val="9C4F00"/>
            </a:solidFill>
            <a:ln w="28575" cap="rnd">
              <a:solidFill>
                <a:schemeClr val="tx1"/>
              </a:solidFill>
              <a:prstDash val="solid"/>
              <a:round/>
            </a:ln>
          </p:spPr>
          <p:txBody>
            <a:bodyPr rtlCol="0" anchor="ctr"/>
            <a:lstStyle/>
            <a:p>
              <a:endParaRPr lang="en-US"/>
            </a:p>
          </p:txBody>
        </p:sp>
        <p:sp>
          <p:nvSpPr>
            <p:cNvPr id="251" name="Freeform: Shape 250">
              <a:extLst>
                <a:ext uri="{FF2B5EF4-FFF2-40B4-BE49-F238E27FC236}">
                  <a16:creationId xmlns:a16="http://schemas.microsoft.com/office/drawing/2014/main" id="{8EA5A1C6-653C-782F-A675-4D74816F2387}"/>
                </a:ext>
              </a:extLst>
            </p:cNvPr>
            <p:cNvSpPr/>
            <p:nvPr/>
          </p:nvSpPr>
          <p:spPr>
            <a:xfrm>
              <a:off x="3394020" y="2076940"/>
              <a:ext cx="468242" cy="477647"/>
            </a:xfrm>
            <a:custGeom>
              <a:avLst/>
              <a:gdLst>
                <a:gd name="connsiteX0" fmla="*/ 468242 w 468242"/>
                <a:gd name="connsiteY0" fmla="*/ 477648 h 477647"/>
                <a:gd name="connsiteX1" fmla="*/ 1525 w 468242"/>
                <a:gd name="connsiteY1" fmla="*/ 471674 h 477647"/>
                <a:gd name="connsiteX2" fmla="*/ 1271 w 468242"/>
                <a:gd name="connsiteY2" fmla="*/ 352707 h 477647"/>
                <a:gd name="connsiteX3" fmla="*/ 0 w 468242"/>
                <a:gd name="connsiteY3" fmla="*/ 2415 h 477647"/>
                <a:gd name="connsiteX4" fmla="*/ 468115 w 468242"/>
                <a:gd name="connsiteY4" fmla="*/ 0 h 477647"/>
                <a:gd name="connsiteX5" fmla="*/ 468242 w 468242"/>
                <a:gd name="connsiteY5" fmla="*/ 477648 h 47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42" h="477647">
                  <a:moveTo>
                    <a:pt x="468242" y="477648"/>
                  </a:moveTo>
                  <a:lnTo>
                    <a:pt x="1525" y="471674"/>
                  </a:lnTo>
                  <a:lnTo>
                    <a:pt x="1271" y="352707"/>
                  </a:lnTo>
                  <a:lnTo>
                    <a:pt x="0" y="2415"/>
                  </a:lnTo>
                  <a:lnTo>
                    <a:pt x="468115" y="0"/>
                  </a:lnTo>
                  <a:lnTo>
                    <a:pt x="468242" y="477648"/>
                  </a:lnTo>
                  <a:close/>
                </a:path>
              </a:pathLst>
            </a:custGeom>
            <a:noFill/>
            <a:ln w="28575" cap="rnd">
              <a:solidFill>
                <a:schemeClr val="tx1"/>
              </a:solidFill>
              <a:prstDash val="solid"/>
              <a:round/>
            </a:ln>
          </p:spPr>
          <p:txBody>
            <a:bodyPr rtlCol="0" anchor="ctr"/>
            <a:lstStyle/>
            <a:p>
              <a:endParaRPr lang="en-US"/>
            </a:p>
          </p:txBody>
        </p:sp>
        <p:sp>
          <p:nvSpPr>
            <p:cNvPr id="252" name="Freeform: Shape 251">
              <a:extLst>
                <a:ext uri="{FF2B5EF4-FFF2-40B4-BE49-F238E27FC236}">
                  <a16:creationId xmlns:a16="http://schemas.microsoft.com/office/drawing/2014/main" id="{50C213A5-EB27-AB44-D550-02AFF4C1F05F}"/>
                </a:ext>
              </a:extLst>
            </p:cNvPr>
            <p:cNvSpPr/>
            <p:nvPr/>
          </p:nvSpPr>
          <p:spPr>
            <a:xfrm>
              <a:off x="3862135" y="2076940"/>
              <a:ext cx="462903" cy="479554"/>
            </a:xfrm>
            <a:custGeom>
              <a:avLst/>
              <a:gdLst>
                <a:gd name="connsiteX0" fmla="*/ 462904 w 462903"/>
                <a:gd name="connsiteY0" fmla="*/ 4830 h 479554"/>
                <a:gd name="connsiteX1" fmla="*/ 458710 w 462903"/>
                <a:gd name="connsiteY1" fmla="*/ 479554 h 479554"/>
                <a:gd name="connsiteX2" fmla="*/ 127 w 462903"/>
                <a:gd name="connsiteY2" fmla="*/ 477648 h 479554"/>
                <a:gd name="connsiteX3" fmla="*/ 0 w 462903"/>
                <a:gd name="connsiteY3" fmla="*/ 0 h 479554"/>
                <a:gd name="connsiteX4" fmla="*/ 462904 w 462903"/>
                <a:gd name="connsiteY4" fmla="*/ 4830 h 47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03" h="479554">
                  <a:moveTo>
                    <a:pt x="462904" y="4830"/>
                  </a:moveTo>
                  <a:lnTo>
                    <a:pt x="458710" y="479554"/>
                  </a:lnTo>
                  <a:lnTo>
                    <a:pt x="127" y="477648"/>
                  </a:lnTo>
                  <a:lnTo>
                    <a:pt x="0" y="0"/>
                  </a:lnTo>
                  <a:lnTo>
                    <a:pt x="462904" y="4830"/>
                  </a:lnTo>
                  <a:close/>
                </a:path>
              </a:pathLst>
            </a:custGeom>
            <a:solidFill>
              <a:srgbClr val="9C4F00"/>
            </a:solidFill>
            <a:ln w="28575" cap="rnd">
              <a:solidFill>
                <a:schemeClr val="tx1"/>
              </a:solidFill>
              <a:prstDash val="solid"/>
              <a:round/>
            </a:ln>
          </p:spPr>
          <p:txBody>
            <a:bodyPr rtlCol="0" anchor="ctr"/>
            <a:lstStyle/>
            <a:p>
              <a:endParaRPr lang="en-US"/>
            </a:p>
          </p:txBody>
        </p:sp>
        <p:sp>
          <p:nvSpPr>
            <p:cNvPr id="253" name="Freeform: Shape 252">
              <a:extLst>
                <a:ext uri="{FF2B5EF4-FFF2-40B4-BE49-F238E27FC236}">
                  <a16:creationId xmlns:a16="http://schemas.microsoft.com/office/drawing/2014/main" id="{EB36BE02-1E3A-DA15-AFE6-919D6D88CDBE}"/>
                </a:ext>
              </a:extLst>
            </p:cNvPr>
            <p:cNvSpPr/>
            <p:nvPr/>
          </p:nvSpPr>
          <p:spPr>
            <a:xfrm>
              <a:off x="3862135" y="2076940"/>
              <a:ext cx="462903" cy="479554"/>
            </a:xfrm>
            <a:custGeom>
              <a:avLst/>
              <a:gdLst>
                <a:gd name="connsiteX0" fmla="*/ 462904 w 462903"/>
                <a:gd name="connsiteY0" fmla="*/ 4830 h 479554"/>
                <a:gd name="connsiteX1" fmla="*/ 458710 w 462903"/>
                <a:gd name="connsiteY1" fmla="*/ 479554 h 479554"/>
                <a:gd name="connsiteX2" fmla="*/ 127 w 462903"/>
                <a:gd name="connsiteY2" fmla="*/ 477648 h 479554"/>
                <a:gd name="connsiteX3" fmla="*/ 0 w 462903"/>
                <a:gd name="connsiteY3" fmla="*/ 0 h 479554"/>
                <a:gd name="connsiteX4" fmla="*/ 462904 w 462903"/>
                <a:gd name="connsiteY4" fmla="*/ 4830 h 47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03" h="479554">
                  <a:moveTo>
                    <a:pt x="462904" y="4830"/>
                  </a:moveTo>
                  <a:lnTo>
                    <a:pt x="458710" y="479554"/>
                  </a:lnTo>
                  <a:lnTo>
                    <a:pt x="127" y="477648"/>
                  </a:lnTo>
                  <a:lnTo>
                    <a:pt x="0" y="0"/>
                  </a:lnTo>
                  <a:lnTo>
                    <a:pt x="462904" y="4830"/>
                  </a:lnTo>
                  <a:close/>
                </a:path>
              </a:pathLst>
            </a:custGeom>
            <a:noFill/>
            <a:ln w="28575" cap="rnd">
              <a:solidFill>
                <a:schemeClr val="tx1"/>
              </a:solidFill>
              <a:prstDash val="solid"/>
              <a:round/>
            </a:ln>
          </p:spPr>
          <p:txBody>
            <a:bodyPr rtlCol="0" anchor="ctr"/>
            <a:lstStyle/>
            <a:p>
              <a:endParaRPr lang="en-US"/>
            </a:p>
          </p:txBody>
        </p:sp>
        <p:sp>
          <p:nvSpPr>
            <p:cNvPr id="254" name="Freeform: Shape 253">
              <a:extLst>
                <a:ext uri="{FF2B5EF4-FFF2-40B4-BE49-F238E27FC236}">
                  <a16:creationId xmlns:a16="http://schemas.microsoft.com/office/drawing/2014/main" id="{A652F8B4-EB89-E2F8-1ECB-E8C6D41451CD}"/>
                </a:ext>
              </a:extLst>
            </p:cNvPr>
            <p:cNvSpPr/>
            <p:nvPr/>
          </p:nvSpPr>
          <p:spPr>
            <a:xfrm>
              <a:off x="6171063" y="2388593"/>
              <a:ext cx="631821" cy="512092"/>
            </a:xfrm>
            <a:custGeom>
              <a:avLst/>
              <a:gdLst>
                <a:gd name="connsiteX0" fmla="*/ 3304 w 631821"/>
                <a:gd name="connsiteY0" fmla="*/ 504975 h 512092"/>
                <a:gd name="connsiteX1" fmla="*/ 0 w 631821"/>
                <a:gd name="connsiteY1" fmla="*/ 41308 h 512092"/>
                <a:gd name="connsiteX2" fmla="*/ 232850 w 631821"/>
                <a:gd name="connsiteY2" fmla="*/ 41816 h 512092"/>
                <a:gd name="connsiteX3" fmla="*/ 239459 w 631821"/>
                <a:gd name="connsiteY3" fmla="*/ 0 h 512092"/>
                <a:gd name="connsiteX4" fmla="*/ 383084 w 631821"/>
                <a:gd name="connsiteY4" fmla="*/ 28217 h 512092"/>
                <a:gd name="connsiteX5" fmla="*/ 432781 w 631821"/>
                <a:gd name="connsiteY5" fmla="*/ 53637 h 512092"/>
                <a:gd name="connsiteX6" fmla="*/ 462523 w 631821"/>
                <a:gd name="connsiteY6" fmla="*/ 141972 h 512092"/>
                <a:gd name="connsiteX7" fmla="*/ 487053 w 631821"/>
                <a:gd name="connsiteY7" fmla="*/ 162817 h 512092"/>
                <a:gd name="connsiteX8" fmla="*/ 500272 w 631821"/>
                <a:gd name="connsiteY8" fmla="*/ 198787 h 512092"/>
                <a:gd name="connsiteX9" fmla="*/ 487816 w 631821"/>
                <a:gd name="connsiteY9" fmla="*/ 224207 h 512092"/>
                <a:gd name="connsiteX10" fmla="*/ 474725 w 631821"/>
                <a:gd name="connsiteY10" fmla="*/ 243654 h 512092"/>
                <a:gd name="connsiteX11" fmla="*/ 478029 w 631821"/>
                <a:gd name="connsiteY11" fmla="*/ 268947 h 512092"/>
                <a:gd name="connsiteX12" fmla="*/ 519591 w 631821"/>
                <a:gd name="connsiteY12" fmla="*/ 288902 h 512092"/>
                <a:gd name="connsiteX13" fmla="*/ 560899 w 631821"/>
                <a:gd name="connsiteY13" fmla="*/ 340251 h 512092"/>
                <a:gd name="connsiteX14" fmla="*/ 631822 w 631821"/>
                <a:gd name="connsiteY14" fmla="*/ 383974 h 512092"/>
                <a:gd name="connsiteX15" fmla="*/ 461887 w 631821"/>
                <a:gd name="connsiteY15" fmla="*/ 390710 h 512092"/>
                <a:gd name="connsiteX16" fmla="*/ 460997 w 631821"/>
                <a:gd name="connsiteY16" fmla="*/ 512092 h 512092"/>
                <a:gd name="connsiteX17" fmla="*/ 238442 w 631821"/>
                <a:gd name="connsiteY17" fmla="*/ 507263 h 512092"/>
                <a:gd name="connsiteX18" fmla="*/ 3304 w 631821"/>
                <a:gd name="connsiteY18" fmla="*/ 504975 h 5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821" h="512092">
                  <a:moveTo>
                    <a:pt x="3304" y="504975"/>
                  </a:moveTo>
                  <a:lnTo>
                    <a:pt x="0" y="41308"/>
                  </a:lnTo>
                  <a:lnTo>
                    <a:pt x="232850" y="41816"/>
                  </a:lnTo>
                  <a:lnTo>
                    <a:pt x="239459" y="0"/>
                  </a:lnTo>
                  <a:lnTo>
                    <a:pt x="383084" y="28217"/>
                  </a:lnTo>
                  <a:lnTo>
                    <a:pt x="432781" y="53637"/>
                  </a:lnTo>
                  <a:lnTo>
                    <a:pt x="462523" y="141972"/>
                  </a:lnTo>
                  <a:lnTo>
                    <a:pt x="487053" y="162817"/>
                  </a:lnTo>
                  <a:lnTo>
                    <a:pt x="500272" y="198787"/>
                  </a:lnTo>
                  <a:lnTo>
                    <a:pt x="487816" y="224207"/>
                  </a:lnTo>
                  <a:lnTo>
                    <a:pt x="474725" y="243654"/>
                  </a:lnTo>
                  <a:lnTo>
                    <a:pt x="478029" y="268947"/>
                  </a:lnTo>
                  <a:lnTo>
                    <a:pt x="519591" y="288902"/>
                  </a:lnTo>
                  <a:lnTo>
                    <a:pt x="560899" y="340251"/>
                  </a:lnTo>
                  <a:lnTo>
                    <a:pt x="631822" y="383974"/>
                  </a:lnTo>
                  <a:lnTo>
                    <a:pt x="461887" y="390710"/>
                  </a:lnTo>
                  <a:lnTo>
                    <a:pt x="460997" y="512092"/>
                  </a:lnTo>
                  <a:lnTo>
                    <a:pt x="238442" y="507263"/>
                  </a:lnTo>
                  <a:lnTo>
                    <a:pt x="3304" y="504975"/>
                  </a:lnTo>
                  <a:close/>
                </a:path>
              </a:pathLst>
            </a:custGeom>
            <a:solidFill>
              <a:srgbClr val="F9D524"/>
            </a:solidFill>
            <a:ln w="28575" cap="rnd">
              <a:solidFill>
                <a:schemeClr val="tx1"/>
              </a:solidFill>
              <a:prstDash val="solid"/>
              <a:round/>
            </a:ln>
          </p:spPr>
          <p:txBody>
            <a:bodyPr rtlCol="0" anchor="ctr"/>
            <a:lstStyle/>
            <a:p>
              <a:endParaRPr lang="en-US"/>
            </a:p>
          </p:txBody>
        </p:sp>
        <p:sp>
          <p:nvSpPr>
            <p:cNvPr id="255" name="Freeform: Shape 254">
              <a:extLst>
                <a:ext uri="{FF2B5EF4-FFF2-40B4-BE49-F238E27FC236}">
                  <a16:creationId xmlns:a16="http://schemas.microsoft.com/office/drawing/2014/main" id="{5D0A4C49-34C2-DD03-798A-6BFF40817322}"/>
                </a:ext>
              </a:extLst>
            </p:cNvPr>
            <p:cNvSpPr/>
            <p:nvPr/>
          </p:nvSpPr>
          <p:spPr>
            <a:xfrm>
              <a:off x="6171063" y="2388593"/>
              <a:ext cx="631821" cy="512092"/>
            </a:xfrm>
            <a:custGeom>
              <a:avLst/>
              <a:gdLst>
                <a:gd name="connsiteX0" fmla="*/ 3304 w 631821"/>
                <a:gd name="connsiteY0" fmla="*/ 504975 h 512092"/>
                <a:gd name="connsiteX1" fmla="*/ 0 w 631821"/>
                <a:gd name="connsiteY1" fmla="*/ 41308 h 512092"/>
                <a:gd name="connsiteX2" fmla="*/ 232850 w 631821"/>
                <a:gd name="connsiteY2" fmla="*/ 41816 h 512092"/>
                <a:gd name="connsiteX3" fmla="*/ 239459 w 631821"/>
                <a:gd name="connsiteY3" fmla="*/ 0 h 512092"/>
                <a:gd name="connsiteX4" fmla="*/ 383084 w 631821"/>
                <a:gd name="connsiteY4" fmla="*/ 28217 h 512092"/>
                <a:gd name="connsiteX5" fmla="*/ 432781 w 631821"/>
                <a:gd name="connsiteY5" fmla="*/ 53637 h 512092"/>
                <a:gd name="connsiteX6" fmla="*/ 462523 w 631821"/>
                <a:gd name="connsiteY6" fmla="*/ 141972 h 512092"/>
                <a:gd name="connsiteX7" fmla="*/ 487053 w 631821"/>
                <a:gd name="connsiteY7" fmla="*/ 162817 h 512092"/>
                <a:gd name="connsiteX8" fmla="*/ 500272 w 631821"/>
                <a:gd name="connsiteY8" fmla="*/ 198787 h 512092"/>
                <a:gd name="connsiteX9" fmla="*/ 487816 w 631821"/>
                <a:gd name="connsiteY9" fmla="*/ 224207 h 512092"/>
                <a:gd name="connsiteX10" fmla="*/ 474725 w 631821"/>
                <a:gd name="connsiteY10" fmla="*/ 243654 h 512092"/>
                <a:gd name="connsiteX11" fmla="*/ 478029 w 631821"/>
                <a:gd name="connsiteY11" fmla="*/ 268947 h 512092"/>
                <a:gd name="connsiteX12" fmla="*/ 519591 w 631821"/>
                <a:gd name="connsiteY12" fmla="*/ 288902 h 512092"/>
                <a:gd name="connsiteX13" fmla="*/ 560899 w 631821"/>
                <a:gd name="connsiteY13" fmla="*/ 340251 h 512092"/>
                <a:gd name="connsiteX14" fmla="*/ 631822 w 631821"/>
                <a:gd name="connsiteY14" fmla="*/ 383974 h 512092"/>
                <a:gd name="connsiteX15" fmla="*/ 461887 w 631821"/>
                <a:gd name="connsiteY15" fmla="*/ 390710 h 512092"/>
                <a:gd name="connsiteX16" fmla="*/ 460997 w 631821"/>
                <a:gd name="connsiteY16" fmla="*/ 512092 h 512092"/>
                <a:gd name="connsiteX17" fmla="*/ 238442 w 631821"/>
                <a:gd name="connsiteY17" fmla="*/ 507263 h 512092"/>
                <a:gd name="connsiteX18" fmla="*/ 3304 w 631821"/>
                <a:gd name="connsiteY18" fmla="*/ 504975 h 5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821" h="512092">
                  <a:moveTo>
                    <a:pt x="3304" y="504975"/>
                  </a:moveTo>
                  <a:lnTo>
                    <a:pt x="0" y="41308"/>
                  </a:lnTo>
                  <a:lnTo>
                    <a:pt x="232850" y="41816"/>
                  </a:lnTo>
                  <a:lnTo>
                    <a:pt x="239459" y="0"/>
                  </a:lnTo>
                  <a:lnTo>
                    <a:pt x="383084" y="28217"/>
                  </a:lnTo>
                  <a:lnTo>
                    <a:pt x="432781" y="53637"/>
                  </a:lnTo>
                  <a:lnTo>
                    <a:pt x="462523" y="141972"/>
                  </a:lnTo>
                  <a:lnTo>
                    <a:pt x="487053" y="162817"/>
                  </a:lnTo>
                  <a:lnTo>
                    <a:pt x="500272" y="198787"/>
                  </a:lnTo>
                  <a:lnTo>
                    <a:pt x="487816" y="224207"/>
                  </a:lnTo>
                  <a:lnTo>
                    <a:pt x="474725" y="243654"/>
                  </a:lnTo>
                  <a:lnTo>
                    <a:pt x="478029" y="268947"/>
                  </a:lnTo>
                  <a:lnTo>
                    <a:pt x="519591" y="288902"/>
                  </a:lnTo>
                  <a:lnTo>
                    <a:pt x="560899" y="340251"/>
                  </a:lnTo>
                  <a:lnTo>
                    <a:pt x="631822" y="383974"/>
                  </a:lnTo>
                  <a:lnTo>
                    <a:pt x="461887" y="390710"/>
                  </a:lnTo>
                  <a:lnTo>
                    <a:pt x="460997" y="512092"/>
                  </a:lnTo>
                  <a:lnTo>
                    <a:pt x="238442" y="507263"/>
                  </a:lnTo>
                  <a:lnTo>
                    <a:pt x="3304" y="504975"/>
                  </a:lnTo>
                  <a:close/>
                </a:path>
              </a:pathLst>
            </a:custGeom>
            <a:noFill/>
            <a:ln w="28575" cap="rnd">
              <a:solidFill>
                <a:schemeClr val="tx1"/>
              </a:solidFill>
              <a:prstDash val="solid"/>
              <a:round/>
            </a:ln>
          </p:spPr>
          <p:txBody>
            <a:bodyPr rtlCol="0" anchor="ctr"/>
            <a:lstStyle/>
            <a:p>
              <a:endParaRPr lang="en-US"/>
            </a:p>
          </p:txBody>
        </p:sp>
        <p:sp>
          <p:nvSpPr>
            <p:cNvPr id="256" name="Freeform: Shape 255">
              <a:extLst>
                <a:ext uri="{FF2B5EF4-FFF2-40B4-BE49-F238E27FC236}">
                  <a16:creationId xmlns:a16="http://schemas.microsoft.com/office/drawing/2014/main" id="{35E28DB0-92B3-BD2F-BCF1-767FB99D4A4C}"/>
                </a:ext>
              </a:extLst>
            </p:cNvPr>
            <p:cNvSpPr/>
            <p:nvPr/>
          </p:nvSpPr>
          <p:spPr>
            <a:xfrm>
              <a:off x="2929844" y="2426470"/>
              <a:ext cx="507008" cy="585048"/>
            </a:xfrm>
            <a:custGeom>
              <a:avLst/>
              <a:gdLst>
                <a:gd name="connsiteX0" fmla="*/ 44486 w 507008"/>
                <a:gd name="connsiteY0" fmla="*/ 584032 h 585048"/>
                <a:gd name="connsiteX1" fmla="*/ 40291 w 507008"/>
                <a:gd name="connsiteY1" fmla="*/ 234121 h 585048"/>
                <a:gd name="connsiteX2" fmla="*/ 127 w 507008"/>
                <a:gd name="connsiteY2" fmla="*/ 234375 h 585048"/>
                <a:gd name="connsiteX3" fmla="*/ 0 w 507008"/>
                <a:gd name="connsiteY3" fmla="*/ 117315 h 585048"/>
                <a:gd name="connsiteX4" fmla="*/ 509 w 507008"/>
                <a:gd name="connsiteY4" fmla="*/ 0 h 585048"/>
                <a:gd name="connsiteX5" fmla="*/ 465446 w 507008"/>
                <a:gd name="connsiteY5" fmla="*/ 3178 h 585048"/>
                <a:gd name="connsiteX6" fmla="*/ 465700 w 507008"/>
                <a:gd name="connsiteY6" fmla="*/ 122145 h 585048"/>
                <a:gd name="connsiteX7" fmla="*/ 466844 w 507008"/>
                <a:gd name="connsiteY7" fmla="*/ 236155 h 585048"/>
                <a:gd name="connsiteX8" fmla="*/ 507008 w 507008"/>
                <a:gd name="connsiteY8" fmla="*/ 236663 h 585048"/>
                <a:gd name="connsiteX9" fmla="*/ 502179 w 507008"/>
                <a:gd name="connsiteY9" fmla="*/ 585049 h 585048"/>
                <a:gd name="connsiteX10" fmla="*/ 274921 w 507008"/>
                <a:gd name="connsiteY10" fmla="*/ 584540 h 585048"/>
                <a:gd name="connsiteX11" fmla="*/ 44486 w 507008"/>
                <a:gd name="connsiteY11" fmla="*/ 584032 h 58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008" h="585048">
                  <a:moveTo>
                    <a:pt x="44486" y="584032"/>
                  </a:moveTo>
                  <a:lnTo>
                    <a:pt x="40291" y="234121"/>
                  </a:lnTo>
                  <a:lnTo>
                    <a:pt x="127" y="234375"/>
                  </a:lnTo>
                  <a:lnTo>
                    <a:pt x="0" y="117315"/>
                  </a:lnTo>
                  <a:lnTo>
                    <a:pt x="509" y="0"/>
                  </a:lnTo>
                  <a:lnTo>
                    <a:pt x="465446" y="3178"/>
                  </a:lnTo>
                  <a:lnTo>
                    <a:pt x="465700" y="122145"/>
                  </a:lnTo>
                  <a:lnTo>
                    <a:pt x="466844" y="236155"/>
                  </a:lnTo>
                  <a:lnTo>
                    <a:pt x="507008" y="236663"/>
                  </a:lnTo>
                  <a:lnTo>
                    <a:pt x="502179" y="585049"/>
                  </a:lnTo>
                  <a:lnTo>
                    <a:pt x="274921" y="584540"/>
                  </a:lnTo>
                  <a:lnTo>
                    <a:pt x="44486" y="58403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57" name="Freeform: Shape 256">
              <a:extLst>
                <a:ext uri="{FF2B5EF4-FFF2-40B4-BE49-F238E27FC236}">
                  <a16:creationId xmlns:a16="http://schemas.microsoft.com/office/drawing/2014/main" id="{272B68F8-644A-64EC-B7E1-BC25A9FE46CC}"/>
                </a:ext>
              </a:extLst>
            </p:cNvPr>
            <p:cNvSpPr/>
            <p:nvPr/>
          </p:nvSpPr>
          <p:spPr>
            <a:xfrm>
              <a:off x="2929844" y="2426470"/>
              <a:ext cx="507008" cy="585048"/>
            </a:xfrm>
            <a:custGeom>
              <a:avLst/>
              <a:gdLst>
                <a:gd name="connsiteX0" fmla="*/ 44486 w 507008"/>
                <a:gd name="connsiteY0" fmla="*/ 584032 h 585048"/>
                <a:gd name="connsiteX1" fmla="*/ 40291 w 507008"/>
                <a:gd name="connsiteY1" fmla="*/ 234121 h 585048"/>
                <a:gd name="connsiteX2" fmla="*/ 127 w 507008"/>
                <a:gd name="connsiteY2" fmla="*/ 234375 h 585048"/>
                <a:gd name="connsiteX3" fmla="*/ 0 w 507008"/>
                <a:gd name="connsiteY3" fmla="*/ 117315 h 585048"/>
                <a:gd name="connsiteX4" fmla="*/ 509 w 507008"/>
                <a:gd name="connsiteY4" fmla="*/ 0 h 585048"/>
                <a:gd name="connsiteX5" fmla="*/ 465446 w 507008"/>
                <a:gd name="connsiteY5" fmla="*/ 3178 h 585048"/>
                <a:gd name="connsiteX6" fmla="*/ 465700 w 507008"/>
                <a:gd name="connsiteY6" fmla="*/ 122145 h 585048"/>
                <a:gd name="connsiteX7" fmla="*/ 466844 w 507008"/>
                <a:gd name="connsiteY7" fmla="*/ 236155 h 585048"/>
                <a:gd name="connsiteX8" fmla="*/ 507008 w 507008"/>
                <a:gd name="connsiteY8" fmla="*/ 236663 h 585048"/>
                <a:gd name="connsiteX9" fmla="*/ 502179 w 507008"/>
                <a:gd name="connsiteY9" fmla="*/ 585049 h 585048"/>
                <a:gd name="connsiteX10" fmla="*/ 274921 w 507008"/>
                <a:gd name="connsiteY10" fmla="*/ 584540 h 585048"/>
                <a:gd name="connsiteX11" fmla="*/ 44486 w 507008"/>
                <a:gd name="connsiteY11" fmla="*/ 584032 h 58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008" h="585048">
                  <a:moveTo>
                    <a:pt x="44486" y="584032"/>
                  </a:moveTo>
                  <a:lnTo>
                    <a:pt x="40291" y="234121"/>
                  </a:lnTo>
                  <a:lnTo>
                    <a:pt x="127" y="234375"/>
                  </a:lnTo>
                  <a:lnTo>
                    <a:pt x="0" y="117315"/>
                  </a:lnTo>
                  <a:lnTo>
                    <a:pt x="509" y="0"/>
                  </a:lnTo>
                  <a:lnTo>
                    <a:pt x="465446" y="3178"/>
                  </a:lnTo>
                  <a:lnTo>
                    <a:pt x="465700" y="122145"/>
                  </a:lnTo>
                  <a:lnTo>
                    <a:pt x="466844" y="236155"/>
                  </a:lnTo>
                  <a:lnTo>
                    <a:pt x="507008" y="236663"/>
                  </a:lnTo>
                  <a:lnTo>
                    <a:pt x="502179" y="585049"/>
                  </a:lnTo>
                  <a:lnTo>
                    <a:pt x="274921" y="584540"/>
                  </a:lnTo>
                  <a:lnTo>
                    <a:pt x="44486" y="584032"/>
                  </a:lnTo>
                  <a:close/>
                </a:path>
              </a:pathLst>
            </a:custGeom>
            <a:noFill/>
            <a:ln w="28575" cap="rnd">
              <a:solidFill>
                <a:schemeClr val="tx1"/>
              </a:solidFill>
              <a:prstDash val="solid"/>
              <a:round/>
            </a:ln>
          </p:spPr>
          <p:txBody>
            <a:bodyPr rtlCol="0" anchor="ctr"/>
            <a:lstStyle/>
            <a:p>
              <a:endParaRPr lang="en-US"/>
            </a:p>
          </p:txBody>
        </p:sp>
        <p:sp>
          <p:nvSpPr>
            <p:cNvPr id="258" name="Freeform: Shape 257">
              <a:extLst>
                <a:ext uri="{FF2B5EF4-FFF2-40B4-BE49-F238E27FC236}">
                  <a16:creationId xmlns:a16="http://schemas.microsoft.com/office/drawing/2014/main" id="{2418283C-82B5-F5E5-5C6A-8B75C4F0ABFD}"/>
                </a:ext>
              </a:extLst>
            </p:cNvPr>
            <p:cNvSpPr/>
            <p:nvPr/>
          </p:nvSpPr>
          <p:spPr>
            <a:xfrm>
              <a:off x="5708413" y="2429901"/>
              <a:ext cx="465954" cy="467860"/>
            </a:xfrm>
            <a:custGeom>
              <a:avLst/>
              <a:gdLst>
                <a:gd name="connsiteX0" fmla="*/ 237426 w 465954"/>
                <a:gd name="connsiteY0" fmla="*/ 467861 h 467860"/>
                <a:gd name="connsiteX1" fmla="*/ 10676 w 465954"/>
                <a:gd name="connsiteY1" fmla="*/ 466463 h 467860"/>
                <a:gd name="connsiteX2" fmla="*/ 11566 w 465954"/>
                <a:gd name="connsiteY2" fmla="*/ 234375 h 467860"/>
                <a:gd name="connsiteX3" fmla="*/ 0 w 465954"/>
                <a:gd name="connsiteY3" fmla="*/ 234630 h 467860"/>
                <a:gd name="connsiteX4" fmla="*/ 381 w 465954"/>
                <a:gd name="connsiteY4" fmla="*/ 4830 h 467860"/>
                <a:gd name="connsiteX5" fmla="*/ 462650 w 465954"/>
                <a:gd name="connsiteY5" fmla="*/ 0 h 467860"/>
                <a:gd name="connsiteX6" fmla="*/ 465954 w 465954"/>
                <a:gd name="connsiteY6" fmla="*/ 463667 h 467860"/>
                <a:gd name="connsiteX7" fmla="*/ 237426 w 465954"/>
                <a:gd name="connsiteY7" fmla="*/ 467861 h 46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954" h="467860">
                  <a:moveTo>
                    <a:pt x="237426" y="467861"/>
                  </a:moveTo>
                  <a:lnTo>
                    <a:pt x="10676" y="466463"/>
                  </a:lnTo>
                  <a:lnTo>
                    <a:pt x="11566" y="234375"/>
                  </a:lnTo>
                  <a:lnTo>
                    <a:pt x="0" y="234630"/>
                  </a:lnTo>
                  <a:lnTo>
                    <a:pt x="381" y="4830"/>
                  </a:lnTo>
                  <a:lnTo>
                    <a:pt x="462650" y="0"/>
                  </a:lnTo>
                  <a:lnTo>
                    <a:pt x="465954" y="463667"/>
                  </a:lnTo>
                  <a:lnTo>
                    <a:pt x="237426" y="467861"/>
                  </a:lnTo>
                  <a:close/>
                </a:path>
              </a:pathLst>
            </a:custGeom>
            <a:solidFill>
              <a:srgbClr val="F9D524"/>
            </a:solidFill>
            <a:ln w="28575" cap="rnd">
              <a:solidFill>
                <a:schemeClr val="tx1"/>
              </a:solidFill>
              <a:prstDash val="solid"/>
              <a:round/>
            </a:ln>
          </p:spPr>
          <p:txBody>
            <a:bodyPr rtlCol="0" anchor="ctr"/>
            <a:lstStyle/>
            <a:p>
              <a:endParaRPr lang="en-US"/>
            </a:p>
          </p:txBody>
        </p:sp>
        <p:sp>
          <p:nvSpPr>
            <p:cNvPr id="259" name="Freeform: Shape 258">
              <a:extLst>
                <a:ext uri="{FF2B5EF4-FFF2-40B4-BE49-F238E27FC236}">
                  <a16:creationId xmlns:a16="http://schemas.microsoft.com/office/drawing/2014/main" id="{0FD61C2C-391C-29B9-E148-E1A5577058AD}"/>
                </a:ext>
              </a:extLst>
            </p:cNvPr>
            <p:cNvSpPr/>
            <p:nvPr/>
          </p:nvSpPr>
          <p:spPr>
            <a:xfrm>
              <a:off x="5708413" y="2429901"/>
              <a:ext cx="465954" cy="467860"/>
            </a:xfrm>
            <a:custGeom>
              <a:avLst/>
              <a:gdLst>
                <a:gd name="connsiteX0" fmla="*/ 237426 w 465954"/>
                <a:gd name="connsiteY0" fmla="*/ 467861 h 467860"/>
                <a:gd name="connsiteX1" fmla="*/ 10676 w 465954"/>
                <a:gd name="connsiteY1" fmla="*/ 466463 h 467860"/>
                <a:gd name="connsiteX2" fmla="*/ 11566 w 465954"/>
                <a:gd name="connsiteY2" fmla="*/ 234375 h 467860"/>
                <a:gd name="connsiteX3" fmla="*/ 0 w 465954"/>
                <a:gd name="connsiteY3" fmla="*/ 234630 h 467860"/>
                <a:gd name="connsiteX4" fmla="*/ 381 w 465954"/>
                <a:gd name="connsiteY4" fmla="*/ 4830 h 467860"/>
                <a:gd name="connsiteX5" fmla="*/ 462650 w 465954"/>
                <a:gd name="connsiteY5" fmla="*/ 0 h 467860"/>
                <a:gd name="connsiteX6" fmla="*/ 465954 w 465954"/>
                <a:gd name="connsiteY6" fmla="*/ 463667 h 467860"/>
                <a:gd name="connsiteX7" fmla="*/ 237426 w 465954"/>
                <a:gd name="connsiteY7" fmla="*/ 467861 h 46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954" h="467860">
                  <a:moveTo>
                    <a:pt x="237426" y="467861"/>
                  </a:moveTo>
                  <a:lnTo>
                    <a:pt x="10676" y="466463"/>
                  </a:lnTo>
                  <a:lnTo>
                    <a:pt x="11566" y="234375"/>
                  </a:lnTo>
                  <a:lnTo>
                    <a:pt x="0" y="234630"/>
                  </a:lnTo>
                  <a:lnTo>
                    <a:pt x="381" y="4830"/>
                  </a:lnTo>
                  <a:lnTo>
                    <a:pt x="462650" y="0"/>
                  </a:lnTo>
                  <a:lnTo>
                    <a:pt x="465954" y="463667"/>
                  </a:lnTo>
                  <a:lnTo>
                    <a:pt x="237426" y="467861"/>
                  </a:lnTo>
                  <a:close/>
                </a:path>
              </a:pathLst>
            </a:custGeom>
            <a:noFill/>
            <a:ln w="28575" cap="rnd">
              <a:solidFill>
                <a:schemeClr val="tx1"/>
              </a:solidFill>
              <a:prstDash val="solid"/>
              <a:round/>
            </a:ln>
          </p:spPr>
          <p:txBody>
            <a:bodyPr rtlCol="0" anchor="ctr"/>
            <a:lstStyle/>
            <a:p>
              <a:endParaRPr lang="en-US"/>
            </a:p>
          </p:txBody>
        </p:sp>
        <p:sp>
          <p:nvSpPr>
            <p:cNvPr id="260" name="Freeform: Shape 259">
              <a:extLst>
                <a:ext uri="{FF2B5EF4-FFF2-40B4-BE49-F238E27FC236}">
                  <a16:creationId xmlns:a16="http://schemas.microsoft.com/office/drawing/2014/main" id="{90D155C8-10D6-3FCE-0D9B-C809F2C0D24B}"/>
                </a:ext>
              </a:extLst>
            </p:cNvPr>
            <p:cNvSpPr/>
            <p:nvPr/>
          </p:nvSpPr>
          <p:spPr>
            <a:xfrm>
              <a:off x="5242712" y="2434731"/>
              <a:ext cx="477266" cy="461632"/>
            </a:xfrm>
            <a:custGeom>
              <a:avLst/>
              <a:gdLst>
                <a:gd name="connsiteX0" fmla="*/ 476377 w 477266"/>
                <a:gd name="connsiteY0" fmla="*/ 461633 h 461632"/>
                <a:gd name="connsiteX1" fmla="*/ 244798 w 477266"/>
                <a:gd name="connsiteY1" fmla="*/ 460997 h 461632"/>
                <a:gd name="connsiteX2" fmla="*/ 17413 w 477266"/>
                <a:gd name="connsiteY2" fmla="*/ 460870 h 461632"/>
                <a:gd name="connsiteX3" fmla="*/ 20845 w 477266"/>
                <a:gd name="connsiteY3" fmla="*/ 232215 h 461632"/>
                <a:gd name="connsiteX4" fmla="*/ 763 w 477266"/>
                <a:gd name="connsiteY4" fmla="*/ 232088 h 461632"/>
                <a:gd name="connsiteX5" fmla="*/ 0 w 477266"/>
                <a:gd name="connsiteY5" fmla="*/ 4703 h 461632"/>
                <a:gd name="connsiteX6" fmla="*/ 466082 w 477266"/>
                <a:gd name="connsiteY6" fmla="*/ 0 h 461632"/>
                <a:gd name="connsiteX7" fmla="*/ 465700 w 477266"/>
                <a:gd name="connsiteY7" fmla="*/ 229800 h 461632"/>
                <a:gd name="connsiteX8" fmla="*/ 477266 w 477266"/>
                <a:gd name="connsiteY8" fmla="*/ 229545 h 461632"/>
                <a:gd name="connsiteX9" fmla="*/ 476377 w 477266"/>
                <a:gd name="connsiteY9" fmla="*/ 461633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266" h="461632">
                  <a:moveTo>
                    <a:pt x="476377" y="461633"/>
                  </a:moveTo>
                  <a:lnTo>
                    <a:pt x="244798" y="460997"/>
                  </a:lnTo>
                  <a:lnTo>
                    <a:pt x="17413" y="460870"/>
                  </a:lnTo>
                  <a:lnTo>
                    <a:pt x="20845" y="232215"/>
                  </a:lnTo>
                  <a:lnTo>
                    <a:pt x="763" y="232088"/>
                  </a:lnTo>
                  <a:lnTo>
                    <a:pt x="0" y="4703"/>
                  </a:lnTo>
                  <a:lnTo>
                    <a:pt x="466082" y="0"/>
                  </a:lnTo>
                  <a:lnTo>
                    <a:pt x="465700" y="229800"/>
                  </a:lnTo>
                  <a:lnTo>
                    <a:pt x="477266" y="229545"/>
                  </a:lnTo>
                  <a:lnTo>
                    <a:pt x="476377" y="46163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1" name="Freeform: Shape 260">
              <a:extLst>
                <a:ext uri="{FF2B5EF4-FFF2-40B4-BE49-F238E27FC236}">
                  <a16:creationId xmlns:a16="http://schemas.microsoft.com/office/drawing/2014/main" id="{C99FB42B-6F47-6160-C7D9-B0F7F7AFF59B}"/>
                </a:ext>
              </a:extLst>
            </p:cNvPr>
            <p:cNvSpPr/>
            <p:nvPr/>
          </p:nvSpPr>
          <p:spPr>
            <a:xfrm>
              <a:off x="5242712" y="2434731"/>
              <a:ext cx="477266" cy="461632"/>
            </a:xfrm>
            <a:custGeom>
              <a:avLst/>
              <a:gdLst>
                <a:gd name="connsiteX0" fmla="*/ 476377 w 477266"/>
                <a:gd name="connsiteY0" fmla="*/ 461633 h 461632"/>
                <a:gd name="connsiteX1" fmla="*/ 244798 w 477266"/>
                <a:gd name="connsiteY1" fmla="*/ 460997 h 461632"/>
                <a:gd name="connsiteX2" fmla="*/ 17413 w 477266"/>
                <a:gd name="connsiteY2" fmla="*/ 460870 h 461632"/>
                <a:gd name="connsiteX3" fmla="*/ 20845 w 477266"/>
                <a:gd name="connsiteY3" fmla="*/ 232215 h 461632"/>
                <a:gd name="connsiteX4" fmla="*/ 763 w 477266"/>
                <a:gd name="connsiteY4" fmla="*/ 232088 h 461632"/>
                <a:gd name="connsiteX5" fmla="*/ 0 w 477266"/>
                <a:gd name="connsiteY5" fmla="*/ 4703 h 461632"/>
                <a:gd name="connsiteX6" fmla="*/ 466082 w 477266"/>
                <a:gd name="connsiteY6" fmla="*/ 0 h 461632"/>
                <a:gd name="connsiteX7" fmla="*/ 465700 w 477266"/>
                <a:gd name="connsiteY7" fmla="*/ 229800 h 461632"/>
                <a:gd name="connsiteX8" fmla="*/ 477266 w 477266"/>
                <a:gd name="connsiteY8" fmla="*/ 229545 h 461632"/>
                <a:gd name="connsiteX9" fmla="*/ 476377 w 477266"/>
                <a:gd name="connsiteY9" fmla="*/ 461633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266" h="461632">
                  <a:moveTo>
                    <a:pt x="476377" y="461633"/>
                  </a:moveTo>
                  <a:lnTo>
                    <a:pt x="244798" y="460997"/>
                  </a:lnTo>
                  <a:lnTo>
                    <a:pt x="17413" y="460870"/>
                  </a:lnTo>
                  <a:lnTo>
                    <a:pt x="20845" y="232215"/>
                  </a:lnTo>
                  <a:lnTo>
                    <a:pt x="763" y="232088"/>
                  </a:lnTo>
                  <a:lnTo>
                    <a:pt x="0" y="4703"/>
                  </a:lnTo>
                  <a:lnTo>
                    <a:pt x="466082" y="0"/>
                  </a:lnTo>
                  <a:lnTo>
                    <a:pt x="465700" y="229800"/>
                  </a:lnTo>
                  <a:lnTo>
                    <a:pt x="477266" y="229545"/>
                  </a:lnTo>
                  <a:lnTo>
                    <a:pt x="476377" y="461633"/>
                  </a:lnTo>
                  <a:close/>
                </a:path>
              </a:pathLst>
            </a:custGeom>
            <a:noFill/>
            <a:ln w="28575" cap="rnd">
              <a:solidFill>
                <a:schemeClr val="tx1"/>
              </a:solidFill>
              <a:prstDash val="solid"/>
              <a:round/>
            </a:ln>
          </p:spPr>
          <p:txBody>
            <a:bodyPr rtlCol="0" anchor="ctr"/>
            <a:lstStyle/>
            <a:p>
              <a:endParaRPr lang="en-US"/>
            </a:p>
          </p:txBody>
        </p:sp>
        <p:sp>
          <p:nvSpPr>
            <p:cNvPr id="262" name="Freeform: Shape 261">
              <a:extLst>
                <a:ext uri="{FF2B5EF4-FFF2-40B4-BE49-F238E27FC236}">
                  <a16:creationId xmlns:a16="http://schemas.microsoft.com/office/drawing/2014/main" id="{1AB69B45-055F-174A-F910-9D9F674CD847}"/>
                </a:ext>
              </a:extLst>
            </p:cNvPr>
            <p:cNvSpPr/>
            <p:nvPr/>
          </p:nvSpPr>
          <p:spPr>
            <a:xfrm>
              <a:off x="4780317" y="2439434"/>
              <a:ext cx="483240" cy="458328"/>
            </a:xfrm>
            <a:custGeom>
              <a:avLst/>
              <a:gdLst>
                <a:gd name="connsiteX0" fmla="*/ 16015 w 483240"/>
                <a:gd name="connsiteY0" fmla="*/ 458328 h 458328"/>
                <a:gd name="connsiteX1" fmla="*/ 18049 w 483240"/>
                <a:gd name="connsiteY1" fmla="*/ 222428 h 458328"/>
                <a:gd name="connsiteX2" fmla="*/ 381 w 483240"/>
                <a:gd name="connsiteY2" fmla="*/ 221157 h 458328"/>
                <a:gd name="connsiteX3" fmla="*/ 0 w 483240"/>
                <a:gd name="connsiteY3" fmla="*/ 115662 h 458328"/>
                <a:gd name="connsiteX4" fmla="*/ 3051 w 483240"/>
                <a:gd name="connsiteY4" fmla="*/ 3305 h 458328"/>
                <a:gd name="connsiteX5" fmla="*/ 462396 w 483240"/>
                <a:gd name="connsiteY5" fmla="*/ 0 h 458328"/>
                <a:gd name="connsiteX6" fmla="*/ 463158 w 483240"/>
                <a:gd name="connsiteY6" fmla="*/ 227385 h 458328"/>
                <a:gd name="connsiteX7" fmla="*/ 483241 w 483240"/>
                <a:gd name="connsiteY7" fmla="*/ 227512 h 458328"/>
                <a:gd name="connsiteX8" fmla="*/ 479809 w 483240"/>
                <a:gd name="connsiteY8" fmla="*/ 456168 h 458328"/>
                <a:gd name="connsiteX9" fmla="*/ 248865 w 483240"/>
                <a:gd name="connsiteY9" fmla="*/ 458328 h 458328"/>
                <a:gd name="connsiteX10" fmla="*/ 16015 w 483240"/>
                <a:gd name="connsiteY10" fmla="*/ 458328 h 45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240" h="458328">
                  <a:moveTo>
                    <a:pt x="16015" y="458328"/>
                  </a:moveTo>
                  <a:lnTo>
                    <a:pt x="18049" y="222428"/>
                  </a:lnTo>
                  <a:lnTo>
                    <a:pt x="381" y="221157"/>
                  </a:lnTo>
                  <a:lnTo>
                    <a:pt x="0" y="115662"/>
                  </a:lnTo>
                  <a:lnTo>
                    <a:pt x="3051" y="3305"/>
                  </a:lnTo>
                  <a:lnTo>
                    <a:pt x="462396" y="0"/>
                  </a:lnTo>
                  <a:lnTo>
                    <a:pt x="463158" y="227385"/>
                  </a:lnTo>
                  <a:lnTo>
                    <a:pt x="483241" y="227512"/>
                  </a:lnTo>
                  <a:lnTo>
                    <a:pt x="479809" y="456168"/>
                  </a:lnTo>
                  <a:lnTo>
                    <a:pt x="248865" y="458328"/>
                  </a:lnTo>
                  <a:lnTo>
                    <a:pt x="16015" y="45832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3" name="Freeform: Shape 262">
              <a:extLst>
                <a:ext uri="{FF2B5EF4-FFF2-40B4-BE49-F238E27FC236}">
                  <a16:creationId xmlns:a16="http://schemas.microsoft.com/office/drawing/2014/main" id="{143617CF-C180-DEB7-F01F-B632192FAA77}"/>
                </a:ext>
              </a:extLst>
            </p:cNvPr>
            <p:cNvSpPr/>
            <p:nvPr/>
          </p:nvSpPr>
          <p:spPr>
            <a:xfrm>
              <a:off x="4780317" y="2439434"/>
              <a:ext cx="483240" cy="458328"/>
            </a:xfrm>
            <a:custGeom>
              <a:avLst/>
              <a:gdLst>
                <a:gd name="connsiteX0" fmla="*/ 16015 w 483240"/>
                <a:gd name="connsiteY0" fmla="*/ 458328 h 458328"/>
                <a:gd name="connsiteX1" fmla="*/ 18049 w 483240"/>
                <a:gd name="connsiteY1" fmla="*/ 222428 h 458328"/>
                <a:gd name="connsiteX2" fmla="*/ 381 w 483240"/>
                <a:gd name="connsiteY2" fmla="*/ 221157 h 458328"/>
                <a:gd name="connsiteX3" fmla="*/ 0 w 483240"/>
                <a:gd name="connsiteY3" fmla="*/ 115662 h 458328"/>
                <a:gd name="connsiteX4" fmla="*/ 3051 w 483240"/>
                <a:gd name="connsiteY4" fmla="*/ 3305 h 458328"/>
                <a:gd name="connsiteX5" fmla="*/ 462396 w 483240"/>
                <a:gd name="connsiteY5" fmla="*/ 0 h 458328"/>
                <a:gd name="connsiteX6" fmla="*/ 463158 w 483240"/>
                <a:gd name="connsiteY6" fmla="*/ 227385 h 458328"/>
                <a:gd name="connsiteX7" fmla="*/ 483241 w 483240"/>
                <a:gd name="connsiteY7" fmla="*/ 227512 h 458328"/>
                <a:gd name="connsiteX8" fmla="*/ 479809 w 483240"/>
                <a:gd name="connsiteY8" fmla="*/ 456168 h 458328"/>
                <a:gd name="connsiteX9" fmla="*/ 248865 w 483240"/>
                <a:gd name="connsiteY9" fmla="*/ 458328 h 458328"/>
                <a:gd name="connsiteX10" fmla="*/ 16015 w 483240"/>
                <a:gd name="connsiteY10" fmla="*/ 458328 h 45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240" h="458328">
                  <a:moveTo>
                    <a:pt x="16015" y="458328"/>
                  </a:moveTo>
                  <a:lnTo>
                    <a:pt x="18049" y="222428"/>
                  </a:lnTo>
                  <a:lnTo>
                    <a:pt x="381" y="221157"/>
                  </a:lnTo>
                  <a:lnTo>
                    <a:pt x="0" y="115662"/>
                  </a:lnTo>
                  <a:lnTo>
                    <a:pt x="3051" y="3305"/>
                  </a:lnTo>
                  <a:lnTo>
                    <a:pt x="462396" y="0"/>
                  </a:lnTo>
                  <a:lnTo>
                    <a:pt x="463158" y="227385"/>
                  </a:lnTo>
                  <a:lnTo>
                    <a:pt x="483241" y="227512"/>
                  </a:lnTo>
                  <a:lnTo>
                    <a:pt x="479809" y="456168"/>
                  </a:lnTo>
                  <a:lnTo>
                    <a:pt x="248865" y="458328"/>
                  </a:lnTo>
                  <a:lnTo>
                    <a:pt x="16015" y="458328"/>
                  </a:lnTo>
                  <a:close/>
                </a:path>
              </a:pathLst>
            </a:custGeom>
            <a:noFill/>
            <a:ln w="28575" cap="rnd">
              <a:solidFill>
                <a:schemeClr val="tx1"/>
              </a:solidFill>
              <a:prstDash val="solid"/>
              <a:round/>
            </a:ln>
          </p:spPr>
          <p:txBody>
            <a:bodyPr rtlCol="0" anchor="ctr"/>
            <a:lstStyle/>
            <a:p>
              <a:endParaRPr lang="en-US"/>
            </a:p>
          </p:txBody>
        </p:sp>
        <p:sp>
          <p:nvSpPr>
            <p:cNvPr id="264" name="Freeform: Shape 263">
              <a:extLst>
                <a:ext uri="{FF2B5EF4-FFF2-40B4-BE49-F238E27FC236}">
                  <a16:creationId xmlns:a16="http://schemas.microsoft.com/office/drawing/2014/main" id="{28396ECF-9B77-FE5D-AAD1-0FA62D843838}"/>
                </a:ext>
              </a:extLst>
            </p:cNvPr>
            <p:cNvSpPr/>
            <p:nvPr/>
          </p:nvSpPr>
          <p:spPr>
            <a:xfrm>
              <a:off x="940323" y="2539082"/>
              <a:ext cx="792732" cy="469894"/>
            </a:xfrm>
            <a:custGeom>
              <a:avLst/>
              <a:gdLst>
                <a:gd name="connsiteX0" fmla="*/ 143116 w 792732"/>
                <a:gd name="connsiteY0" fmla="*/ 374568 h 469894"/>
                <a:gd name="connsiteX1" fmla="*/ 117950 w 792732"/>
                <a:gd name="connsiteY1" fmla="*/ 353470 h 469894"/>
                <a:gd name="connsiteX2" fmla="*/ 97360 w 792732"/>
                <a:gd name="connsiteY2" fmla="*/ 312797 h 469894"/>
                <a:gd name="connsiteX3" fmla="*/ 63678 w 792732"/>
                <a:gd name="connsiteY3" fmla="*/ 285724 h 469894"/>
                <a:gd name="connsiteX4" fmla="*/ 75880 w 792732"/>
                <a:gd name="connsiteY4" fmla="*/ 243908 h 469894"/>
                <a:gd name="connsiteX5" fmla="*/ 70160 w 792732"/>
                <a:gd name="connsiteY5" fmla="*/ 199041 h 469894"/>
                <a:gd name="connsiteX6" fmla="*/ 89352 w 792732"/>
                <a:gd name="connsiteY6" fmla="*/ 163326 h 469894"/>
                <a:gd name="connsiteX7" fmla="*/ 91132 w 792732"/>
                <a:gd name="connsiteY7" fmla="*/ 129389 h 469894"/>
                <a:gd name="connsiteX8" fmla="*/ 48807 w 792732"/>
                <a:gd name="connsiteY8" fmla="*/ 100410 h 469894"/>
                <a:gd name="connsiteX9" fmla="*/ 8897 w 792732"/>
                <a:gd name="connsiteY9" fmla="*/ 63424 h 469894"/>
                <a:gd name="connsiteX10" fmla="*/ 0 w 792732"/>
                <a:gd name="connsiteY10" fmla="*/ 1271 h 469894"/>
                <a:gd name="connsiteX11" fmla="*/ 607419 w 792732"/>
                <a:gd name="connsiteY11" fmla="*/ 0 h 469894"/>
                <a:gd name="connsiteX12" fmla="*/ 724606 w 792732"/>
                <a:gd name="connsiteY12" fmla="*/ 1907 h 469894"/>
                <a:gd name="connsiteX13" fmla="*/ 725115 w 792732"/>
                <a:gd name="connsiteY13" fmla="*/ 119730 h 469894"/>
                <a:gd name="connsiteX14" fmla="*/ 791462 w 792732"/>
                <a:gd name="connsiteY14" fmla="*/ 117823 h 469894"/>
                <a:gd name="connsiteX15" fmla="*/ 792733 w 792732"/>
                <a:gd name="connsiteY15" fmla="*/ 469895 h 469894"/>
                <a:gd name="connsiteX16" fmla="*/ 123034 w 792732"/>
                <a:gd name="connsiteY16" fmla="*/ 464429 h 469894"/>
                <a:gd name="connsiteX17" fmla="*/ 148200 w 792732"/>
                <a:gd name="connsiteY17" fmla="*/ 443966 h 469894"/>
                <a:gd name="connsiteX18" fmla="*/ 153157 w 792732"/>
                <a:gd name="connsiteY18" fmla="*/ 403293 h 469894"/>
                <a:gd name="connsiteX19" fmla="*/ 143116 w 792732"/>
                <a:gd name="connsiteY19" fmla="*/ 374568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732" h="469894">
                  <a:moveTo>
                    <a:pt x="143116" y="374568"/>
                  </a:moveTo>
                  <a:lnTo>
                    <a:pt x="117950" y="353470"/>
                  </a:lnTo>
                  <a:lnTo>
                    <a:pt x="97360" y="312797"/>
                  </a:lnTo>
                  <a:lnTo>
                    <a:pt x="63678" y="285724"/>
                  </a:lnTo>
                  <a:lnTo>
                    <a:pt x="75880" y="243908"/>
                  </a:lnTo>
                  <a:lnTo>
                    <a:pt x="70160" y="199041"/>
                  </a:lnTo>
                  <a:lnTo>
                    <a:pt x="89352" y="163326"/>
                  </a:lnTo>
                  <a:lnTo>
                    <a:pt x="91132" y="129389"/>
                  </a:lnTo>
                  <a:lnTo>
                    <a:pt x="48807" y="100410"/>
                  </a:lnTo>
                  <a:lnTo>
                    <a:pt x="8897" y="63424"/>
                  </a:lnTo>
                  <a:lnTo>
                    <a:pt x="0" y="1271"/>
                  </a:lnTo>
                  <a:lnTo>
                    <a:pt x="607419" y="0"/>
                  </a:lnTo>
                  <a:lnTo>
                    <a:pt x="724606" y="1907"/>
                  </a:lnTo>
                  <a:lnTo>
                    <a:pt x="725115" y="119730"/>
                  </a:lnTo>
                  <a:lnTo>
                    <a:pt x="791462" y="117823"/>
                  </a:lnTo>
                  <a:lnTo>
                    <a:pt x="792733" y="469895"/>
                  </a:lnTo>
                  <a:lnTo>
                    <a:pt x="123034" y="464429"/>
                  </a:lnTo>
                  <a:lnTo>
                    <a:pt x="148200" y="443966"/>
                  </a:lnTo>
                  <a:lnTo>
                    <a:pt x="153157" y="403293"/>
                  </a:lnTo>
                  <a:lnTo>
                    <a:pt x="143116" y="37456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5" name="Freeform: Shape 264">
              <a:extLst>
                <a:ext uri="{FF2B5EF4-FFF2-40B4-BE49-F238E27FC236}">
                  <a16:creationId xmlns:a16="http://schemas.microsoft.com/office/drawing/2014/main" id="{544BCD6A-4E48-C9AB-0729-BA6B736EC245}"/>
                </a:ext>
              </a:extLst>
            </p:cNvPr>
            <p:cNvSpPr/>
            <p:nvPr/>
          </p:nvSpPr>
          <p:spPr>
            <a:xfrm>
              <a:off x="940323" y="2539082"/>
              <a:ext cx="792732" cy="469894"/>
            </a:xfrm>
            <a:custGeom>
              <a:avLst/>
              <a:gdLst>
                <a:gd name="connsiteX0" fmla="*/ 143116 w 792732"/>
                <a:gd name="connsiteY0" fmla="*/ 374568 h 469894"/>
                <a:gd name="connsiteX1" fmla="*/ 117950 w 792732"/>
                <a:gd name="connsiteY1" fmla="*/ 353470 h 469894"/>
                <a:gd name="connsiteX2" fmla="*/ 97360 w 792732"/>
                <a:gd name="connsiteY2" fmla="*/ 312797 h 469894"/>
                <a:gd name="connsiteX3" fmla="*/ 63678 w 792732"/>
                <a:gd name="connsiteY3" fmla="*/ 285724 h 469894"/>
                <a:gd name="connsiteX4" fmla="*/ 75880 w 792732"/>
                <a:gd name="connsiteY4" fmla="*/ 243908 h 469894"/>
                <a:gd name="connsiteX5" fmla="*/ 70160 w 792732"/>
                <a:gd name="connsiteY5" fmla="*/ 199041 h 469894"/>
                <a:gd name="connsiteX6" fmla="*/ 89352 w 792732"/>
                <a:gd name="connsiteY6" fmla="*/ 163326 h 469894"/>
                <a:gd name="connsiteX7" fmla="*/ 91132 w 792732"/>
                <a:gd name="connsiteY7" fmla="*/ 129389 h 469894"/>
                <a:gd name="connsiteX8" fmla="*/ 48807 w 792732"/>
                <a:gd name="connsiteY8" fmla="*/ 100410 h 469894"/>
                <a:gd name="connsiteX9" fmla="*/ 8897 w 792732"/>
                <a:gd name="connsiteY9" fmla="*/ 63424 h 469894"/>
                <a:gd name="connsiteX10" fmla="*/ 0 w 792732"/>
                <a:gd name="connsiteY10" fmla="*/ 1271 h 469894"/>
                <a:gd name="connsiteX11" fmla="*/ 607419 w 792732"/>
                <a:gd name="connsiteY11" fmla="*/ 0 h 469894"/>
                <a:gd name="connsiteX12" fmla="*/ 724606 w 792732"/>
                <a:gd name="connsiteY12" fmla="*/ 1907 h 469894"/>
                <a:gd name="connsiteX13" fmla="*/ 725115 w 792732"/>
                <a:gd name="connsiteY13" fmla="*/ 119730 h 469894"/>
                <a:gd name="connsiteX14" fmla="*/ 791462 w 792732"/>
                <a:gd name="connsiteY14" fmla="*/ 117823 h 469894"/>
                <a:gd name="connsiteX15" fmla="*/ 792733 w 792732"/>
                <a:gd name="connsiteY15" fmla="*/ 469895 h 469894"/>
                <a:gd name="connsiteX16" fmla="*/ 123034 w 792732"/>
                <a:gd name="connsiteY16" fmla="*/ 464429 h 469894"/>
                <a:gd name="connsiteX17" fmla="*/ 148200 w 792732"/>
                <a:gd name="connsiteY17" fmla="*/ 443966 h 469894"/>
                <a:gd name="connsiteX18" fmla="*/ 153157 w 792732"/>
                <a:gd name="connsiteY18" fmla="*/ 403293 h 469894"/>
                <a:gd name="connsiteX19" fmla="*/ 143116 w 792732"/>
                <a:gd name="connsiteY19" fmla="*/ 374568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732" h="469894">
                  <a:moveTo>
                    <a:pt x="143116" y="374568"/>
                  </a:moveTo>
                  <a:lnTo>
                    <a:pt x="117950" y="353470"/>
                  </a:lnTo>
                  <a:lnTo>
                    <a:pt x="97360" y="312797"/>
                  </a:lnTo>
                  <a:lnTo>
                    <a:pt x="63678" y="285724"/>
                  </a:lnTo>
                  <a:lnTo>
                    <a:pt x="75880" y="243908"/>
                  </a:lnTo>
                  <a:lnTo>
                    <a:pt x="70160" y="199041"/>
                  </a:lnTo>
                  <a:lnTo>
                    <a:pt x="89352" y="163326"/>
                  </a:lnTo>
                  <a:lnTo>
                    <a:pt x="91132" y="129389"/>
                  </a:lnTo>
                  <a:lnTo>
                    <a:pt x="48807" y="100410"/>
                  </a:lnTo>
                  <a:lnTo>
                    <a:pt x="8897" y="63424"/>
                  </a:lnTo>
                  <a:lnTo>
                    <a:pt x="0" y="1271"/>
                  </a:lnTo>
                  <a:lnTo>
                    <a:pt x="607419" y="0"/>
                  </a:lnTo>
                  <a:lnTo>
                    <a:pt x="724606" y="1907"/>
                  </a:lnTo>
                  <a:lnTo>
                    <a:pt x="725115" y="119730"/>
                  </a:lnTo>
                  <a:lnTo>
                    <a:pt x="791462" y="117823"/>
                  </a:lnTo>
                  <a:lnTo>
                    <a:pt x="792733" y="469895"/>
                  </a:lnTo>
                  <a:lnTo>
                    <a:pt x="123034" y="464429"/>
                  </a:lnTo>
                  <a:lnTo>
                    <a:pt x="148200" y="443966"/>
                  </a:lnTo>
                  <a:lnTo>
                    <a:pt x="153157" y="403293"/>
                  </a:lnTo>
                  <a:lnTo>
                    <a:pt x="143116" y="374568"/>
                  </a:lnTo>
                  <a:close/>
                </a:path>
              </a:pathLst>
            </a:custGeom>
            <a:noFill/>
            <a:ln w="28575" cap="rnd">
              <a:solidFill>
                <a:schemeClr val="tx1"/>
              </a:solidFill>
              <a:prstDash val="solid"/>
              <a:round/>
            </a:ln>
          </p:spPr>
          <p:txBody>
            <a:bodyPr rtlCol="0" anchor="ctr"/>
            <a:lstStyle/>
            <a:p>
              <a:endParaRPr lang="en-US"/>
            </a:p>
          </p:txBody>
        </p:sp>
        <p:sp>
          <p:nvSpPr>
            <p:cNvPr id="266" name="Freeform: Shape 265">
              <a:extLst>
                <a:ext uri="{FF2B5EF4-FFF2-40B4-BE49-F238E27FC236}">
                  <a16:creationId xmlns:a16="http://schemas.microsoft.com/office/drawing/2014/main" id="{5D9A09CF-524F-778F-6706-CF7DB752245A}"/>
                </a:ext>
              </a:extLst>
            </p:cNvPr>
            <p:cNvSpPr/>
            <p:nvPr/>
          </p:nvSpPr>
          <p:spPr>
            <a:xfrm>
              <a:off x="1665056" y="2540988"/>
              <a:ext cx="404437" cy="467988"/>
            </a:xfrm>
            <a:custGeom>
              <a:avLst/>
              <a:gdLst>
                <a:gd name="connsiteX0" fmla="*/ 404437 w 404437"/>
                <a:gd name="connsiteY0" fmla="*/ 466082 h 467988"/>
                <a:gd name="connsiteX1" fmla="*/ 67999 w 404437"/>
                <a:gd name="connsiteY1" fmla="*/ 467988 h 467988"/>
                <a:gd name="connsiteX2" fmla="*/ 66728 w 404437"/>
                <a:gd name="connsiteY2" fmla="*/ 115917 h 467988"/>
                <a:gd name="connsiteX3" fmla="*/ 508 w 404437"/>
                <a:gd name="connsiteY3" fmla="*/ 117823 h 467988"/>
                <a:gd name="connsiteX4" fmla="*/ 0 w 404437"/>
                <a:gd name="connsiteY4" fmla="*/ 0 h 467988"/>
                <a:gd name="connsiteX5" fmla="*/ 342666 w 404437"/>
                <a:gd name="connsiteY5" fmla="*/ 636 h 467988"/>
                <a:gd name="connsiteX6" fmla="*/ 345589 w 404437"/>
                <a:gd name="connsiteY6" fmla="*/ 115790 h 467988"/>
                <a:gd name="connsiteX7" fmla="*/ 403929 w 404437"/>
                <a:gd name="connsiteY7" fmla="*/ 114010 h 467988"/>
                <a:gd name="connsiteX8" fmla="*/ 404437 w 404437"/>
                <a:gd name="connsiteY8" fmla="*/ 466082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37" h="467988">
                  <a:moveTo>
                    <a:pt x="404437" y="466082"/>
                  </a:moveTo>
                  <a:lnTo>
                    <a:pt x="67999" y="467988"/>
                  </a:lnTo>
                  <a:lnTo>
                    <a:pt x="66728" y="115917"/>
                  </a:lnTo>
                  <a:lnTo>
                    <a:pt x="508" y="117823"/>
                  </a:lnTo>
                  <a:lnTo>
                    <a:pt x="0" y="0"/>
                  </a:lnTo>
                  <a:lnTo>
                    <a:pt x="342666" y="636"/>
                  </a:lnTo>
                  <a:lnTo>
                    <a:pt x="345589" y="115790"/>
                  </a:lnTo>
                  <a:lnTo>
                    <a:pt x="403929" y="114010"/>
                  </a:lnTo>
                  <a:lnTo>
                    <a:pt x="404437" y="46608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7" name="Freeform: Shape 266">
              <a:extLst>
                <a:ext uri="{FF2B5EF4-FFF2-40B4-BE49-F238E27FC236}">
                  <a16:creationId xmlns:a16="http://schemas.microsoft.com/office/drawing/2014/main" id="{9A36B1F7-CA4E-2F4F-A0C6-859F352F5801}"/>
                </a:ext>
              </a:extLst>
            </p:cNvPr>
            <p:cNvSpPr/>
            <p:nvPr/>
          </p:nvSpPr>
          <p:spPr>
            <a:xfrm>
              <a:off x="1665056" y="2540988"/>
              <a:ext cx="404437" cy="467988"/>
            </a:xfrm>
            <a:custGeom>
              <a:avLst/>
              <a:gdLst>
                <a:gd name="connsiteX0" fmla="*/ 404437 w 404437"/>
                <a:gd name="connsiteY0" fmla="*/ 466082 h 467988"/>
                <a:gd name="connsiteX1" fmla="*/ 67999 w 404437"/>
                <a:gd name="connsiteY1" fmla="*/ 467988 h 467988"/>
                <a:gd name="connsiteX2" fmla="*/ 66728 w 404437"/>
                <a:gd name="connsiteY2" fmla="*/ 115917 h 467988"/>
                <a:gd name="connsiteX3" fmla="*/ 508 w 404437"/>
                <a:gd name="connsiteY3" fmla="*/ 117823 h 467988"/>
                <a:gd name="connsiteX4" fmla="*/ 0 w 404437"/>
                <a:gd name="connsiteY4" fmla="*/ 0 h 467988"/>
                <a:gd name="connsiteX5" fmla="*/ 342666 w 404437"/>
                <a:gd name="connsiteY5" fmla="*/ 636 h 467988"/>
                <a:gd name="connsiteX6" fmla="*/ 345589 w 404437"/>
                <a:gd name="connsiteY6" fmla="*/ 115790 h 467988"/>
                <a:gd name="connsiteX7" fmla="*/ 403929 w 404437"/>
                <a:gd name="connsiteY7" fmla="*/ 114010 h 467988"/>
                <a:gd name="connsiteX8" fmla="*/ 404437 w 404437"/>
                <a:gd name="connsiteY8" fmla="*/ 466082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37" h="467988">
                  <a:moveTo>
                    <a:pt x="404437" y="466082"/>
                  </a:moveTo>
                  <a:lnTo>
                    <a:pt x="67999" y="467988"/>
                  </a:lnTo>
                  <a:lnTo>
                    <a:pt x="66728" y="115917"/>
                  </a:lnTo>
                  <a:lnTo>
                    <a:pt x="508" y="117823"/>
                  </a:lnTo>
                  <a:lnTo>
                    <a:pt x="0" y="0"/>
                  </a:lnTo>
                  <a:lnTo>
                    <a:pt x="342666" y="636"/>
                  </a:lnTo>
                  <a:lnTo>
                    <a:pt x="345589" y="115790"/>
                  </a:lnTo>
                  <a:lnTo>
                    <a:pt x="403929" y="114010"/>
                  </a:lnTo>
                  <a:lnTo>
                    <a:pt x="404437" y="466082"/>
                  </a:lnTo>
                  <a:close/>
                </a:path>
              </a:pathLst>
            </a:custGeom>
            <a:noFill/>
            <a:ln w="28575" cap="rnd">
              <a:solidFill>
                <a:schemeClr val="tx1"/>
              </a:solidFill>
              <a:prstDash val="solid"/>
              <a:round/>
            </a:ln>
          </p:spPr>
          <p:txBody>
            <a:bodyPr rtlCol="0" anchor="ctr"/>
            <a:lstStyle/>
            <a:p>
              <a:endParaRPr lang="en-US"/>
            </a:p>
          </p:txBody>
        </p:sp>
        <p:sp>
          <p:nvSpPr>
            <p:cNvPr id="268" name="Freeform: Shape 267">
              <a:extLst>
                <a:ext uri="{FF2B5EF4-FFF2-40B4-BE49-F238E27FC236}">
                  <a16:creationId xmlns:a16="http://schemas.microsoft.com/office/drawing/2014/main" id="{B9FBC7D0-57AE-1355-05A3-2C65D3B81257}"/>
                </a:ext>
              </a:extLst>
            </p:cNvPr>
            <p:cNvSpPr/>
            <p:nvPr/>
          </p:nvSpPr>
          <p:spPr>
            <a:xfrm>
              <a:off x="2007722" y="2541624"/>
              <a:ext cx="519972" cy="470021"/>
            </a:xfrm>
            <a:custGeom>
              <a:avLst/>
              <a:gdLst>
                <a:gd name="connsiteX0" fmla="*/ 519973 w 519972"/>
                <a:gd name="connsiteY0" fmla="*/ 470022 h 470021"/>
                <a:gd name="connsiteX1" fmla="*/ 289410 w 519972"/>
                <a:gd name="connsiteY1" fmla="*/ 468751 h 470021"/>
                <a:gd name="connsiteX2" fmla="*/ 61898 w 519972"/>
                <a:gd name="connsiteY2" fmla="*/ 465446 h 470021"/>
                <a:gd name="connsiteX3" fmla="*/ 61263 w 519972"/>
                <a:gd name="connsiteY3" fmla="*/ 113375 h 470021"/>
                <a:gd name="connsiteX4" fmla="*/ 2923 w 519972"/>
                <a:gd name="connsiteY4" fmla="*/ 115154 h 470021"/>
                <a:gd name="connsiteX5" fmla="*/ 0 w 519972"/>
                <a:gd name="connsiteY5" fmla="*/ 0 h 470021"/>
                <a:gd name="connsiteX6" fmla="*/ 465954 w 519972"/>
                <a:gd name="connsiteY6" fmla="*/ 6355 h 470021"/>
                <a:gd name="connsiteX7" fmla="*/ 466971 w 519972"/>
                <a:gd name="connsiteY7" fmla="*/ 117950 h 470021"/>
                <a:gd name="connsiteX8" fmla="*/ 518702 w 519972"/>
                <a:gd name="connsiteY8" fmla="*/ 117442 h 470021"/>
                <a:gd name="connsiteX9" fmla="*/ 519973 w 519972"/>
                <a:gd name="connsiteY9" fmla="*/ 470022 h 4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972" h="470021">
                  <a:moveTo>
                    <a:pt x="519973" y="470022"/>
                  </a:moveTo>
                  <a:lnTo>
                    <a:pt x="289410" y="468751"/>
                  </a:lnTo>
                  <a:lnTo>
                    <a:pt x="61898" y="465446"/>
                  </a:lnTo>
                  <a:lnTo>
                    <a:pt x="61263" y="113375"/>
                  </a:lnTo>
                  <a:lnTo>
                    <a:pt x="2923" y="115154"/>
                  </a:lnTo>
                  <a:lnTo>
                    <a:pt x="0" y="0"/>
                  </a:lnTo>
                  <a:lnTo>
                    <a:pt x="465954" y="6355"/>
                  </a:lnTo>
                  <a:lnTo>
                    <a:pt x="466971" y="117950"/>
                  </a:lnTo>
                  <a:lnTo>
                    <a:pt x="518702" y="117442"/>
                  </a:lnTo>
                  <a:lnTo>
                    <a:pt x="519973" y="47002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69" name="Freeform: Shape 268">
              <a:extLst>
                <a:ext uri="{FF2B5EF4-FFF2-40B4-BE49-F238E27FC236}">
                  <a16:creationId xmlns:a16="http://schemas.microsoft.com/office/drawing/2014/main" id="{B0CA3AF3-3197-C971-4CB0-43BA4E520F88}"/>
                </a:ext>
              </a:extLst>
            </p:cNvPr>
            <p:cNvSpPr/>
            <p:nvPr/>
          </p:nvSpPr>
          <p:spPr>
            <a:xfrm>
              <a:off x="2007722" y="2541624"/>
              <a:ext cx="519972" cy="470021"/>
            </a:xfrm>
            <a:custGeom>
              <a:avLst/>
              <a:gdLst>
                <a:gd name="connsiteX0" fmla="*/ 519973 w 519972"/>
                <a:gd name="connsiteY0" fmla="*/ 470022 h 470021"/>
                <a:gd name="connsiteX1" fmla="*/ 289410 w 519972"/>
                <a:gd name="connsiteY1" fmla="*/ 468751 h 470021"/>
                <a:gd name="connsiteX2" fmla="*/ 61898 w 519972"/>
                <a:gd name="connsiteY2" fmla="*/ 465446 h 470021"/>
                <a:gd name="connsiteX3" fmla="*/ 61263 w 519972"/>
                <a:gd name="connsiteY3" fmla="*/ 113375 h 470021"/>
                <a:gd name="connsiteX4" fmla="*/ 2923 w 519972"/>
                <a:gd name="connsiteY4" fmla="*/ 115154 h 470021"/>
                <a:gd name="connsiteX5" fmla="*/ 0 w 519972"/>
                <a:gd name="connsiteY5" fmla="*/ 0 h 470021"/>
                <a:gd name="connsiteX6" fmla="*/ 465954 w 519972"/>
                <a:gd name="connsiteY6" fmla="*/ 6355 h 470021"/>
                <a:gd name="connsiteX7" fmla="*/ 466971 w 519972"/>
                <a:gd name="connsiteY7" fmla="*/ 117950 h 470021"/>
                <a:gd name="connsiteX8" fmla="*/ 518702 w 519972"/>
                <a:gd name="connsiteY8" fmla="*/ 117442 h 470021"/>
                <a:gd name="connsiteX9" fmla="*/ 519973 w 519972"/>
                <a:gd name="connsiteY9" fmla="*/ 470022 h 4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972" h="470021">
                  <a:moveTo>
                    <a:pt x="519973" y="470022"/>
                  </a:moveTo>
                  <a:lnTo>
                    <a:pt x="289410" y="468751"/>
                  </a:lnTo>
                  <a:lnTo>
                    <a:pt x="61898" y="465446"/>
                  </a:lnTo>
                  <a:lnTo>
                    <a:pt x="61263" y="113375"/>
                  </a:lnTo>
                  <a:lnTo>
                    <a:pt x="2923" y="115154"/>
                  </a:lnTo>
                  <a:lnTo>
                    <a:pt x="0" y="0"/>
                  </a:lnTo>
                  <a:lnTo>
                    <a:pt x="465954" y="6355"/>
                  </a:lnTo>
                  <a:lnTo>
                    <a:pt x="466971" y="117950"/>
                  </a:lnTo>
                  <a:lnTo>
                    <a:pt x="518702" y="117442"/>
                  </a:lnTo>
                  <a:lnTo>
                    <a:pt x="519973" y="470022"/>
                  </a:lnTo>
                  <a:close/>
                </a:path>
              </a:pathLst>
            </a:custGeom>
            <a:noFill/>
            <a:ln w="28575" cap="rnd">
              <a:solidFill>
                <a:schemeClr val="tx1"/>
              </a:solidFill>
              <a:prstDash val="solid"/>
              <a:round/>
            </a:ln>
          </p:spPr>
          <p:txBody>
            <a:bodyPr rtlCol="0" anchor="ctr"/>
            <a:lstStyle/>
            <a:p>
              <a:endParaRPr lang="en-US"/>
            </a:p>
          </p:txBody>
        </p:sp>
        <p:sp>
          <p:nvSpPr>
            <p:cNvPr id="270" name="Freeform: Shape 269">
              <a:extLst>
                <a:ext uri="{FF2B5EF4-FFF2-40B4-BE49-F238E27FC236}">
                  <a16:creationId xmlns:a16="http://schemas.microsoft.com/office/drawing/2014/main" id="{EB6A45BE-BEB8-C9AF-AC59-E54A005F198A}"/>
                </a:ext>
              </a:extLst>
            </p:cNvPr>
            <p:cNvSpPr/>
            <p:nvPr/>
          </p:nvSpPr>
          <p:spPr>
            <a:xfrm>
              <a:off x="2473677" y="2543784"/>
              <a:ext cx="500653" cy="467988"/>
            </a:xfrm>
            <a:custGeom>
              <a:avLst/>
              <a:gdLst>
                <a:gd name="connsiteX0" fmla="*/ 270981 w 500653"/>
                <a:gd name="connsiteY0" fmla="*/ 467988 h 467988"/>
                <a:gd name="connsiteX1" fmla="*/ 54018 w 500653"/>
                <a:gd name="connsiteY1" fmla="*/ 467861 h 467988"/>
                <a:gd name="connsiteX2" fmla="*/ 52747 w 500653"/>
                <a:gd name="connsiteY2" fmla="*/ 115281 h 467988"/>
                <a:gd name="connsiteX3" fmla="*/ 1017 w 500653"/>
                <a:gd name="connsiteY3" fmla="*/ 115790 h 467988"/>
                <a:gd name="connsiteX4" fmla="*/ 0 w 500653"/>
                <a:gd name="connsiteY4" fmla="*/ 4194 h 467988"/>
                <a:gd name="connsiteX5" fmla="*/ 456168 w 500653"/>
                <a:gd name="connsiteY5" fmla="*/ 0 h 467988"/>
                <a:gd name="connsiteX6" fmla="*/ 456295 w 500653"/>
                <a:gd name="connsiteY6" fmla="*/ 117061 h 467988"/>
                <a:gd name="connsiteX7" fmla="*/ 496459 w 500653"/>
                <a:gd name="connsiteY7" fmla="*/ 116806 h 467988"/>
                <a:gd name="connsiteX8" fmla="*/ 500653 w 500653"/>
                <a:gd name="connsiteY8" fmla="*/ 466717 h 467988"/>
                <a:gd name="connsiteX9" fmla="*/ 270981 w 500653"/>
                <a:gd name="connsiteY9" fmla="*/ 467988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653" h="467988">
                  <a:moveTo>
                    <a:pt x="270981" y="467988"/>
                  </a:moveTo>
                  <a:lnTo>
                    <a:pt x="54018" y="467861"/>
                  </a:lnTo>
                  <a:lnTo>
                    <a:pt x="52747" y="115281"/>
                  </a:lnTo>
                  <a:lnTo>
                    <a:pt x="1017" y="115790"/>
                  </a:lnTo>
                  <a:lnTo>
                    <a:pt x="0" y="4194"/>
                  </a:lnTo>
                  <a:lnTo>
                    <a:pt x="456168" y="0"/>
                  </a:lnTo>
                  <a:lnTo>
                    <a:pt x="456295" y="117061"/>
                  </a:lnTo>
                  <a:lnTo>
                    <a:pt x="496459" y="116806"/>
                  </a:lnTo>
                  <a:lnTo>
                    <a:pt x="500653" y="466717"/>
                  </a:lnTo>
                  <a:lnTo>
                    <a:pt x="270981" y="467988"/>
                  </a:lnTo>
                  <a:close/>
                </a:path>
              </a:pathLst>
            </a:custGeom>
            <a:solidFill>
              <a:srgbClr val="A5CD38"/>
            </a:solidFill>
            <a:ln w="28575" cap="rnd">
              <a:solidFill>
                <a:schemeClr val="tx1"/>
              </a:solidFill>
              <a:prstDash val="solid"/>
              <a:round/>
            </a:ln>
          </p:spPr>
          <p:txBody>
            <a:bodyPr rtlCol="0" anchor="ctr"/>
            <a:lstStyle/>
            <a:p>
              <a:endParaRPr lang="en-US"/>
            </a:p>
          </p:txBody>
        </p:sp>
        <p:sp>
          <p:nvSpPr>
            <p:cNvPr id="271" name="Freeform: Shape 270">
              <a:extLst>
                <a:ext uri="{FF2B5EF4-FFF2-40B4-BE49-F238E27FC236}">
                  <a16:creationId xmlns:a16="http://schemas.microsoft.com/office/drawing/2014/main" id="{7359028B-866A-FF90-A292-800AAD1138B1}"/>
                </a:ext>
              </a:extLst>
            </p:cNvPr>
            <p:cNvSpPr/>
            <p:nvPr/>
          </p:nvSpPr>
          <p:spPr>
            <a:xfrm>
              <a:off x="2473677" y="2543784"/>
              <a:ext cx="500653" cy="467988"/>
            </a:xfrm>
            <a:custGeom>
              <a:avLst/>
              <a:gdLst>
                <a:gd name="connsiteX0" fmla="*/ 270981 w 500653"/>
                <a:gd name="connsiteY0" fmla="*/ 467988 h 467988"/>
                <a:gd name="connsiteX1" fmla="*/ 54018 w 500653"/>
                <a:gd name="connsiteY1" fmla="*/ 467861 h 467988"/>
                <a:gd name="connsiteX2" fmla="*/ 52747 w 500653"/>
                <a:gd name="connsiteY2" fmla="*/ 115281 h 467988"/>
                <a:gd name="connsiteX3" fmla="*/ 1017 w 500653"/>
                <a:gd name="connsiteY3" fmla="*/ 115790 h 467988"/>
                <a:gd name="connsiteX4" fmla="*/ 0 w 500653"/>
                <a:gd name="connsiteY4" fmla="*/ 4194 h 467988"/>
                <a:gd name="connsiteX5" fmla="*/ 456168 w 500653"/>
                <a:gd name="connsiteY5" fmla="*/ 0 h 467988"/>
                <a:gd name="connsiteX6" fmla="*/ 456295 w 500653"/>
                <a:gd name="connsiteY6" fmla="*/ 117061 h 467988"/>
                <a:gd name="connsiteX7" fmla="*/ 496459 w 500653"/>
                <a:gd name="connsiteY7" fmla="*/ 116806 h 467988"/>
                <a:gd name="connsiteX8" fmla="*/ 500653 w 500653"/>
                <a:gd name="connsiteY8" fmla="*/ 466717 h 467988"/>
                <a:gd name="connsiteX9" fmla="*/ 270981 w 500653"/>
                <a:gd name="connsiteY9" fmla="*/ 467988 h 4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653" h="467988">
                  <a:moveTo>
                    <a:pt x="270981" y="467988"/>
                  </a:moveTo>
                  <a:lnTo>
                    <a:pt x="54018" y="467861"/>
                  </a:lnTo>
                  <a:lnTo>
                    <a:pt x="52747" y="115281"/>
                  </a:lnTo>
                  <a:lnTo>
                    <a:pt x="1017" y="115790"/>
                  </a:lnTo>
                  <a:lnTo>
                    <a:pt x="0" y="4194"/>
                  </a:lnTo>
                  <a:lnTo>
                    <a:pt x="456168" y="0"/>
                  </a:lnTo>
                  <a:lnTo>
                    <a:pt x="456295" y="117061"/>
                  </a:lnTo>
                  <a:lnTo>
                    <a:pt x="496459" y="116806"/>
                  </a:lnTo>
                  <a:lnTo>
                    <a:pt x="500653" y="466717"/>
                  </a:lnTo>
                  <a:lnTo>
                    <a:pt x="270981" y="467988"/>
                  </a:lnTo>
                  <a:close/>
                </a:path>
              </a:pathLst>
            </a:custGeom>
            <a:noFill/>
            <a:ln w="28575" cap="rnd">
              <a:solidFill>
                <a:schemeClr val="tx1"/>
              </a:solidFill>
              <a:prstDash val="solid"/>
              <a:round/>
            </a:ln>
          </p:spPr>
          <p:txBody>
            <a:bodyPr rtlCol="0" anchor="ctr"/>
            <a:lstStyle/>
            <a:p>
              <a:endParaRPr lang="en-US"/>
            </a:p>
          </p:txBody>
        </p:sp>
        <p:sp>
          <p:nvSpPr>
            <p:cNvPr id="272" name="Freeform: Shape 271">
              <a:extLst>
                <a:ext uri="{FF2B5EF4-FFF2-40B4-BE49-F238E27FC236}">
                  <a16:creationId xmlns:a16="http://schemas.microsoft.com/office/drawing/2014/main" id="{F62AD2B6-708E-50FB-E910-B90EE74A0F7A}"/>
                </a:ext>
              </a:extLst>
            </p:cNvPr>
            <p:cNvSpPr/>
            <p:nvPr/>
          </p:nvSpPr>
          <p:spPr>
            <a:xfrm>
              <a:off x="3395545" y="2548614"/>
              <a:ext cx="495314" cy="464556"/>
            </a:xfrm>
            <a:custGeom>
              <a:avLst/>
              <a:gdLst>
                <a:gd name="connsiteX0" fmla="*/ 494044 w 495314"/>
                <a:gd name="connsiteY0" fmla="*/ 464556 h 464556"/>
                <a:gd name="connsiteX1" fmla="*/ 265642 w 495314"/>
                <a:gd name="connsiteY1" fmla="*/ 464048 h 464556"/>
                <a:gd name="connsiteX2" fmla="*/ 36478 w 495314"/>
                <a:gd name="connsiteY2" fmla="*/ 462904 h 464556"/>
                <a:gd name="connsiteX3" fmla="*/ 41308 w 495314"/>
                <a:gd name="connsiteY3" fmla="*/ 114519 h 464556"/>
                <a:gd name="connsiteX4" fmla="*/ 1144 w 495314"/>
                <a:gd name="connsiteY4" fmla="*/ 114010 h 464556"/>
                <a:gd name="connsiteX5" fmla="*/ 0 w 495314"/>
                <a:gd name="connsiteY5" fmla="*/ 0 h 464556"/>
                <a:gd name="connsiteX6" fmla="*/ 466717 w 495314"/>
                <a:gd name="connsiteY6" fmla="*/ 5974 h 464556"/>
                <a:gd name="connsiteX7" fmla="*/ 468624 w 495314"/>
                <a:gd name="connsiteY7" fmla="*/ 121001 h 464556"/>
                <a:gd name="connsiteX8" fmla="*/ 495315 w 495314"/>
                <a:gd name="connsiteY8" fmla="*/ 121128 h 464556"/>
                <a:gd name="connsiteX9" fmla="*/ 494044 w 495314"/>
                <a:gd name="connsiteY9" fmla="*/ 464556 h 46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14" h="464556">
                  <a:moveTo>
                    <a:pt x="494044" y="464556"/>
                  </a:moveTo>
                  <a:lnTo>
                    <a:pt x="265642" y="464048"/>
                  </a:lnTo>
                  <a:lnTo>
                    <a:pt x="36478" y="462904"/>
                  </a:lnTo>
                  <a:lnTo>
                    <a:pt x="41308" y="114519"/>
                  </a:lnTo>
                  <a:lnTo>
                    <a:pt x="1144" y="114010"/>
                  </a:lnTo>
                  <a:lnTo>
                    <a:pt x="0" y="0"/>
                  </a:lnTo>
                  <a:lnTo>
                    <a:pt x="466717" y="5974"/>
                  </a:lnTo>
                  <a:lnTo>
                    <a:pt x="468624" y="121001"/>
                  </a:lnTo>
                  <a:lnTo>
                    <a:pt x="495315" y="121128"/>
                  </a:lnTo>
                  <a:lnTo>
                    <a:pt x="494044" y="464556"/>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3" name="Freeform: Shape 272">
              <a:extLst>
                <a:ext uri="{FF2B5EF4-FFF2-40B4-BE49-F238E27FC236}">
                  <a16:creationId xmlns:a16="http://schemas.microsoft.com/office/drawing/2014/main" id="{21BFB421-5189-D39D-AF6E-BA055919308E}"/>
                </a:ext>
              </a:extLst>
            </p:cNvPr>
            <p:cNvSpPr/>
            <p:nvPr/>
          </p:nvSpPr>
          <p:spPr>
            <a:xfrm>
              <a:off x="3395545" y="2548614"/>
              <a:ext cx="495314" cy="464556"/>
            </a:xfrm>
            <a:custGeom>
              <a:avLst/>
              <a:gdLst>
                <a:gd name="connsiteX0" fmla="*/ 494044 w 495314"/>
                <a:gd name="connsiteY0" fmla="*/ 464556 h 464556"/>
                <a:gd name="connsiteX1" fmla="*/ 265642 w 495314"/>
                <a:gd name="connsiteY1" fmla="*/ 464048 h 464556"/>
                <a:gd name="connsiteX2" fmla="*/ 36478 w 495314"/>
                <a:gd name="connsiteY2" fmla="*/ 462904 h 464556"/>
                <a:gd name="connsiteX3" fmla="*/ 41308 w 495314"/>
                <a:gd name="connsiteY3" fmla="*/ 114519 h 464556"/>
                <a:gd name="connsiteX4" fmla="*/ 1144 w 495314"/>
                <a:gd name="connsiteY4" fmla="*/ 114010 h 464556"/>
                <a:gd name="connsiteX5" fmla="*/ 0 w 495314"/>
                <a:gd name="connsiteY5" fmla="*/ 0 h 464556"/>
                <a:gd name="connsiteX6" fmla="*/ 466717 w 495314"/>
                <a:gd name="connsiteY6" fmla="*/ 5974 h 464556"/>
                <a:gd name="connsiteX7" fmla="*/ 468624 w 495314"/>
                <a:gd name="connsiteY7" fmla="*/ 121001 h 464556"/>
                <a:gd name="connsiteX8" fmla="*/ 495315 w 495314"/>
                <a:gd name="connsiteY8" fmla="*/ 121128 h 464556"/>
                <a:gd name="connsiteX9" fmla="*/ 494044 w 495314"/>
                <a:gd name="connsiteY9" fmla="*/ 464556 h 46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14" h="464556">
                  <a:moveTo>
                    <a:pt x="494044" y="464556"/>
                  </a:moveTo>
                  <a:lnTo>
                    <a:pt x="265642" y="464048"/>
                  </a:lnTo>
                  <a:lnTo>
                    <a:pt x="36478" y="462904"/>
                  </a:lnTo>
                  <a:lnTo>
                    <a:pt x="41308" y="114519"/>
                  </a:lnTo>
                  <a:lnTo>
                    <a:pt x="1144" y="114010"/>
                  </a:lnTo>
                  <a:lnTo>
                    <a:pt x="0" y="0"/>
                  </a:lnTo>
                  <a:lnTo>
                    <a:pt x="466717" y="5974"/>
                  </a:lnTo>
                  <a:lnTo>
                    <a:pt x="468624" y="121001"/>
                  </a:lnTo>
                  <a:lnTo>
                    <a:pt x="495315" y="121128"/>
                  </a:lnTo>
                  <a:lnTo>
                    <a:pt x="494044" y="464556"/>
                  </a:lnTo>
                  <a:close/>
                </a:path>
              </a:pathLst>
            </a:custGeom>
            <a:noFill/>
            <a:ln w="28575" cap="rnd">
              <a:solidFill>
                <a:schemeClr val="tx1"/>
              </a:solidFill>
              <a:prstDash val="solid"/>
              <a:round/>
            </a:ln>
          </p:spPr>
          <p:txBody>
            <a:bodyPr rtlCol="0" anchor="ctr"/>
            <a:lstStyle/>
            <a:p>
              <a:endParaRPr lang="en-US"/>
            </a:p>
          </p:txBody>
        </p:sp>
        <p:sp>
          <p:nvSpPr>
            <p:cNvPr id="274" name="Freeform: Shape 273">
              <a:extLst>
                <a:ext uri="{FF2B5EF4-FFF2-40B4-BE49-F238E27FC236}">
                  <a16:creationId xmlns:a16="http://schemas.microsoft.com/office/drawing/2014/main" id="{9659D963-CA62-208B-F28E-94FA618967F0}"/>
                </a:ext>
              </a:extLst>
            </p:cNvPr>
            <p:cNvSpPr/>
            <p:nvPr/>
          </p:nvSpPr>
          <p:spPr>
            <a:xfrm>
              <a:off x="3862262" y="2554588"/>
              <a:ext cx="480952" cy="458582"/>
            </a:xfrm>
            <a:custGeom>
              <a:avLst/>
              <a:gdLst>
                <a:gd name="connsiteX0" fmla="*/ 27327 w 480952"/>
                <a:gd name="connsiteY0" fmla="*/ 458583 h 458582"/>
                <a:gd name="connsiteX1" fmla="*/ 28598 w 480952"/>
                <a:gd name="connsiteY1" fmla="*/ 115154 h 458582"/>
                <a:gd name="connsiteX2" fmla="*/ 1907 w 480952"/>
                <a:gd name="connsiteY2" fmla="*/ 115027 h 458582"/>
                <a:gd name="connsiteX3" fmla="*/ 0 w 480952"/>
                <a:gd name="connsiteY3" fmla="*/ 0 h 458582"/>
                <a:gd name="connsiteX4" fmla="*/ 458583 w 480952"/>
                <a:gd name="connsiteY4" fmla="*/ 1907 h 458582"/>
                <a:gd name="connsiteX5" fmla="*/ 457566 w 480952"/>
                <a:gd name="connsiteY5" fmla="*/ 121890 h 458582"/>
                <a:gd name="connsiteX6" fmla="*/ 480063 w 480952"/>
                <a:gd name="connsiteY6" fmla="*/ 122272 h 458582"/>
                <a:gd name="connsiteX7" fmla="*/ 480953 w 480952"/>
                <a:gd name="connsiteY7" fmla="*/ 457057 h 458582"/>
                <a:gd name="connsiteX8" fmla="*/ 251534 w 480952"/>
                <a:gd name="connsiteY8" fmla="*/ 457947 h 458582"/>
                <a:gd name="connsiteX9" fmla="*/ 27327 w 480952"/>
                <a:gd name="connsiteY9" fmla="*/ 458583 h 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52" h="458582">
                  <a:moveTo>
                    <a:pt x="27327" y="458583"/>
                  </a:moveTo>
                  <a:lnTo>
                    <a:pt x="28598" y="115154"/>
                  </a:lnTo>
                  <a:lnTo>
                    <a:pt x="1907" y="115027"/>
                  </a:lnTo>
                  <a:lnTo>
                    <a:pt x="0" y="0"/>
                  </a:lnTo>
                  <a:lnTo>
                    <a:pt x="458583" y="1907"/>
                  </a:lnTo>
                  <a:lnTo>
                    <a:pt x="457566" y="121890"/>
                  </a:lnTo>
                  <a:lnTo>
                    <a:pt x="480063" y="122272"/>
                  </a:lnTo>
                  <a:lnTo>
                    <a:pt x="480953" y="457057"/>
                  </a:lnTo>
                  <a:lnTo>
                    <a:pt x="251534" y="457947"/>
                  </a:lnTo>
                  <a:lnTo>
                    <a:pt x="27327" y="458583"/>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5" name="Freeform: Shape 274">
              <a:extLst>
                <a:ext uri="{FF2B5EF4-FFF2-40B4-BE49-F238E27FC236}">
                  <a16:creationId xmlns:a16="http://schemas.microsoft.com/office/drawing/2014/main" id="{E370CD8F-0055-53D9-2EF6-3836A2A3B2AF}"/>
                </a:ext>
              </a:extLst>
            </p:cNvPr>
            <p:cNvSpPr/>
            <p:nvPr/>
          </p:nvSpPr>
          <p:spPr>
            <a:xfrm>
              <a:off x="3862262" y="2554588"/>
              <a:ext cx="480952" cy="458582"/>
            </a:xfrm>
            <a:custGeom>
              <a:avLst/>
              <a:gdLst>
                <a:gd name="connsiteX0" fmla="*/ 27327 w 480952"/>
                <a:gd name="connsiteY0" fmla="*/ 458583 h 458582"/>
                <a:gd name="connsiteX1" fmla="*/ 28598 w 480952"/>
                <a:gd name="connsiteY1" fmla="*/ 115154 h 458582"/>
                <a:gd name="connsiteX2" fmla="*/ 1907 w 480952"/>
                <a:gd name="connsiteY2" fmla="*/ 115027 h 458582"/>
                <a:gd name="connsiteX3" fmla="*/ 0 w 480952"/>
                <a:gd name="connsiteY3" fmla="*/ 0 h 458582"/>
                <a:gd name="connsiteX4" fmla="*/ 458583 w 480952"/>
                <a:gd name="connsiteY4" fmla="*/ 1907 h 458582"/>
                <a:gd name="connsiteX5" fmla="*/ 457566 w 480952"/>
                <a:gd name="connsiteY5" fmla="*/ 121890 h 458582"/>
                <a:gd name="connsiteX6" fmla="*/ 480063 w 480952"/>
                <a:gd name="connsiteY6" fmla="*/ 122272 h 458582"/>
                <a:gd name="connsiteX7" fmla="*/ 480953 w 480952"/>
                <a:gd name="connsiteY7" fmla="*/ 457057 h 458582"/>
                <a:gd name="connsiteX8" fmla="*/ 251534 w 480952"/>
                <a:gd name="connsiteY8" fmla="*/ 457947 h 458582"/>
                <a:gd name="connsiteX9" fmla="*/ 27327 w 480952"/>
                <a:gd name="connsiteY9" fmla="*/ 458583 h 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52" h="458582">
                  <a:moveTo>
                    <a:pt x="27327" y="458583"/>
                  </a:moveTo>
                  <a:lnTo>
                    <a:pt x="28598" y="115154"/>
                  </a:lnTo>
                  <a:lnTo>
                    <a:pt x="1907" y="115027"/>
                  </a:lnTo>
                  <a:lnTo>
                    <a:pt x="0" y="0"/>
                  </a:lnTo>
                  <a:lnTo>
                    <a:pt x="458583" y="1907"/>
                  </a:lnTo>
                  <a:lnTo>
                    <a:pt x="457566" y="121890"/>
                  </a:lnTo>
                  <a:lnTo>
                    <a:pt x="480063" y="122272"/>
                  </a:lnTo>
                  <a:lnTo>
                    <a:pt x="480953" y="457057"/>
                  </a:lnTo>
                  <a:lnTo>
                    <a:pt x="251534" y="457947"/>
                  </a:lnTo>
                  <a:lnTo>
                    <a:pt x="27327" y="458583"/>
                  </a:lnTo>
                  <a:close/>
                </a:path>
              </a:pathLst>
            </a:custGeom>
            <a:noFill/>
            <a:ln w="28575" cap="rnd">
              <a:solidFill>
                <a:schemeClr val="tx1"/>
              </a:solidFill>
              <a:prstDash val="solid"/>
              <a:round/>
            </a:ln>
          </p:spPr>
          <p:txBody>
            <a:bodyPr rtlCol="0" anchor="ctr"/>
            <a:lstStyle/>
            <a:p>
              <a:endParaRPr lang="en-US"/>
            </a:p>
          </p:txBody>
        </p:sp>
        <p:sp>
          <p:nvSpPr>
            <p:cNvPr id="276" name="Freeform: Shape 275">
              <a:extLst>
                <a:ext uri="{FF2B5EF4-FFF2-40B4-BE49-F238E27FC236}">
                  <a16:creationId xmlns:a16="http://schemas.microsoft.com/office/drawing/2014/main" id="{D92FB5E0-ED4C-F604-57CC-662CD69FF698}"/>
                </a:ext>
              </a:extLst>
            </p:cNvPr>
            <p:cNvSpPr/>
            <p:nvPr/>
          </p:nvSpPr>
          <p:spPr>
            <a:xfrm>
              <a:off x="4319828" y="2555096"/>
              <a:ext cx="478537" cy="456930"/>
            </a:xfrm>
            <a:custGeom>
              <a:avLst/>
              <a:gdLst>
                <a:gd name="connsiteX0" fmla="*/ 247594 w 478537"/>
                <a:gd name="connsiteY0" fmla="*/ 456930 h 456930"/>
                <a:gd name="connsiteX1" fmla="*/ 23387 w 478537"/>
                <a:gd name="connsiteY1" fmla="*/ 456549 h 456930"/>
                <a:gd name="connsiteX2" fmla="*/ 22497 w 478537"/>
                <a:gd name="connsiteY2" fmla="*/ 121763 h 456930"/>
                <a:gd name="connsiteX3" fmla="*/ 0 w 478537"/>
                <a:gd name="connsiteY3" fmla="*/ 121382 h 456930"/>
                <a:gd name="connsiteX4" fmla="*/ 1017 w 478537"/>
                <a:gd name="connsiteY4" fmla="*/ 1398 h 456930"/>
                <a:gd name="connsiteX5" fmla="*/ 460489 w 478537"/>
                <a:gd name="connsiteY5" fmla="*/ 0 h 456930"/>
                <a:gd name="connsiteX6" fmla="*/ 460870 w 478537"/>
                <a:gd name="connsiteY6" fmla="*/ 105494 h 456930"/>
                <a:gd name="connsiteX7" fmla="*/ 478537 w 478537"/>
                <a:gd name="connsiteY7" fmla="*/ 106765 h 456930"/>
                <a:gd name="connsiteX8" fmla="*/ 476504 w 478537"/>
                <a:gd name="connsiteY8" fmla="*/ 342666 h 456930"/>
                <a:gd name="connsiteX9" fmla="*/ 246704 w 478537"/>
                <a:gd name="connsiteY9" fmla="*/ 343556 h 456930"/>
                <a:gd name="connsiteX10" fmla="*/ 247594 w 478537"/>
                <a:gd name="connsiteY10" fmla="*/ 456930 h 4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7" h="456930">
                  <a:moveTo>
                    <a:pt x="247594" y="456930"/>
                  </a:moveTo>
                  <a:lnTo>
                    <a:pt x="23387" y="456549"/>
                  </a:lnTo>
                  <a:lnTo>
                    <a:pt x="22497" y="121763"/>
                  </a:lnTo>
                  <a:lnTo>
                    <a:pt x="0" y="121382"/>
                  </a:lnTo>
                  <a:lnTo>
                    <a:pt x="1017" y="1398"/>
                  </a:lnTo>
                  <a:lnTo>
                    <a:pt x="460489" y="0"/>
                  </a:lnTo>
                  <a:lnTo>
                    <a:pt x="460870" y="105494"/>
                  </a:lnTo>
                  <a:lnTo>
                    <a:pt x="478537" y="106765"/>
                  </a:lnTo>
                  <a:lnTo>
                    <a:pt x="476504" y="342666"/>
                  </a:lnTo>
                  <a:lnTo>
                    <a:pt x="246704" y="343556"/>
                  </a:lnTo>
                  <a:lnTo>
                    <a:pt x="247594" y="456930"/>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7" name="Freeform: Shape 276">
              <a:extLst>
                <a:ext uri="{FF2B5EF4-FFF2-40B4-BE49-F238E27FC236}">
                  <a16:creationId xmlns:a16="http://schemas.microsoft.com/office/drawing/2014/main" id="{8E332E2A-0DDB-2252-8B8D-19D6E9D32E82}"/>
                </a:ext>
              </a:extLst>
            </p:cNvPr>
            <p:cNvSpPr/>
            <p:nvPr/>
          </p:nvSpPr>
          <p:spPr>
            <a:xfrm>
              <a:off x="4319828" y="2555096"/>
              <a:ext cx="478537" cy="456930"/>
            </a:xfrm>
            <a:custGeom>
              <a:avLst/>
              <a:gdLst>
                <a:gd name="connsiteX0" fmla="*/ 247594 w 478537"/>
                <a:gd name="connsiteY0" fmla="*/ 456930 h 456930"/>
                <a:gd name="connsiteX1" fmla="*/ 23387 w 478537"/>
                <a:gd name="connsiteY1" fmla="*/ 456549 h 456930"/>
                <a:gd name="connsiteX2" fmla="*/ 22497 w 478537"/>
                <a:gd name="connsiteY2" fmla="*/ 121763 h 456930"/>
                <a:gd name="connsiteX3" fmla="*/ 0 w 478537"/>
                <a:gd name="connsiteY3" fmla="*/ 121382 h 456930"/>
                <a:gd name="connsiteX4" fmla="*/ 1017 w 478537"/>
                <a:gd name="connsiteY4" fmla="*/ 1398 h 456930"/>
                <a:gd name="connsiteX5" fmla="*/ 460489 w 478537"/>
                <a:gd name="connsiteY5" fmla="*/ 0 h 456930"/>
                <a:gd name="connsiteX6" fmla="*/ 460870 w 478537"/>
                <a:gd name="connsiteY6" fmla="*/ 105494 h 456930"/>
                <a:gd name="connsiteX7" fmla="*/ 478537 w 478537"/>
                <a:gd name="connsiteY7" fmla="*/ 106765 h 456930"/>
                <a:gd name="connsiteX8" fmla="*/ 476504 w 478537"/>
                <a:gd name="connsiteY8" fmla="*/ 342666 h 456930"/>
                <a:gd name="connsiteX9" fmla="*/ 246704 w 478537"/>
                <a:gd name="connsiteY9" fmla="*/ 343556 h 456930"/>
                <a:gd name="connsiteX10" fmla="*/ 247594 w 478537"/>
                <a:gd name="connsiteY10" fmla="*/ 456930 h 4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7" h="456930">
                  <a:moveTo>
                    <a:pt x="247594" y="456930"/>
                  </a:moveTo>
                  <a:lnTo>
                    <a:pt x="23387" y="456549"/>
                  </a:lnTo>
                  <a:lnTo>
                    <a:pt x="22497" y="121763"/>
                  </a:lnTo>
                  <a:lnTo>
                    <a:pt x="0" y="121382"/>
                  </a:lnTo>
                  <a:lnTo>
                    <a:pt x="1017" y="1398"/>
                  </a:lnTo>
                  <a:lnTo>
                    <a:pt x="460489" y="0"/>
                  </a:lnTo>
                  <a:lnTo>
                    <a:pt x="460870" y="105494"/>
                  </a:lnTo>
                  <a:lnTo>
                    <a:pt x="478537" y="106765"/>
                  </a:lnTo>
                  <a:lnTo>
                    <a:pt x="476504" y="342666"/>
                  </a:lnTo>
                  <a:lnTo>
                    <a:pt x="246704" y="343556"/>
                  </a:lnTo>
                  <a:lnTo>
                    <a:pt x="247594" y="456930"/>
                  </a:lnTo>
                  <a:close/>
                </a:path>
              </a:pathLst>
            </a:custGeom>
            <a:noFill/>
            <a:ln w="28575" cap="rnd">
              <a:solidFill>
                <a:schemeClr val="tx1"/>
              </a:solidFill>
              <a:prstDash val="solid"/>
              <a:round/>
            </a:ln>
          </p:spPr>
          <p:txBody>
            <a:bodyPr rtlCol="0" anchor="ctr"/>
            <a:lstStyle/>
            <a:p>
              <a:endParaRPr lang="en-US"/>
            </a:p>
          </p:txBody>
        </p:sp>
        <p:sp>
          <p:nvSpPr>
            <p:cNvPr id="278" name="Freeform: Shape 277">
              <a:extLst>
                <a:ext uri="{FF2B5EF4-FFF2-40B4-BE49-F238E27FC236}">
                  <a16:creationId xmlns:a16="http://schemas.microsoft.com/office/drawing/2014/main" id="{3F5F4C85-C4CC-61EA-3209-09E2644D84E0}"/>
                </a:ext>
              </a:extLst>
            </p:cNvPr>
            <p:cNvSpPr/>
            <p:nvPr/>
          </p:nvSpPr>
          <p:spPr>
            <a:xfrm>
              <a:off x="6404294" y="2772567"/>
              <a:ext cx="731342" cy="468877"/>
            </a:xfrm>
            <a:custGeom>
              <a:avLst/>
              <a:gdLst>
                <a:gd name="connsiteX0" fmla="*/ 0 w 731342"/>
                <a:gd name="connsiteY0" fmla="*/ 465954 h 468877"/>
                <a:gd name="connsiteX1" fmla="*/ 5211 w 731342"/>
                <a:gd name="connsiteY1" fmla="*/ 123289 h 468877"/>
                <a:gd name="connsiteX2" fmla="*/ 227766 w 731342"/>
                <a:gd name="connsiteY2" fmla="*/ 128118 h 468877"/>
                <a:gd name="connsiteX3" fmla="*/ 228656 w 731342"/>
                <a:gd name="connsiteY3" fmla="*/ 6736 h 468877"/>
                <a:gd name="connsiteX4" fmla="*/ 398590 w 731342"/>
                <a:gd name="connsiteY4" fmla="*/ 0 h 468877"/>
                <a:gd name="connsiteX5" fmla="*/ 446889 w 731342"/>
                <a:gd name="connsiteY5" fmla="*/ 38003 h 468877"/>
                <a:gd name="connsiteX6" fmla="*/ 460489 w 731342"/>
                <a:gd name="connsiteY6" fmla="*/ 63678 h 468877"/>
                <a:gd name="connsiteX7" fmla="*/ 470022 w 731342"/>
                <a:gd name="connsiteY7" fmla="*/ 165105 h 468877"/>
                <a:gd name="connsiteX8" fmla="*/ 480571 w 731342"/>
                <a:gd name="connsiteY8" fmla="*/ 193194 h 468877"/>
                <a:gd name="connsiteX9" fmla="*/ 519083 w 731342"/>
                <a:gd name="connsiteY9" fmla="*/ 235901 h 468877"/>
                <a:gd name="connsiteX10" fmla="*/ 562170 w 731342"/>
                <a:gd name="connsiteY10" fmla="*/ 252932 h 468877"/>
                <a:gd name="connsiteX11" fmla="*/ 652794 w 731342"/>
                <a:gd name="connsiteY11" fmla="*/ 302502 h 468877"/>
                <a:gd name="connsiteX12" fmla="*/ 691305 w 731342"/>
                <a:gd name="connsiteY12" fmla="*/ 351309 h 468877"/>
                <a:gd name="connsiteX13" fmla="*/ 706431 w 731342"/>
                <a:gd name="connsiteY13" fmla="*/ 354232 h 468877"/>
                <a:gd name="connsiteX14" fmla="*/ 715582 w 731342"/>
                <a:gd name="connsiteY14" fmla="*/ 376348 h 468877"/>
                <a:gd name="connsiteX15" fmla="*/ 714184 w 731342"/>
                <a:gd name="connsiteY15" fmla="*/ 432527 h 468877"/>
                <a:gd name="connsiteX16" fmla="*/ 731342 w 731342"/>
                <a:gd name="connsiteY16" fmla="*/ 468878 h 468877"/>
                <a:gd name="connsiteX17" fmla="*/ 0 w 731342"/>
                <a:gd name="connsiteY17" fmla="*/ 465954 h 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342" h="468877">
                  <a:moveTo>
                    <a:pt x="0" y="465954"/>
                  </a:moveTo>
                  <a:lnTo>
                    <a:pt x="5211" y="123289"/>
                  </a:lnTo>
                  <a:lnTo>
                    <a:pt x="227766" y="128118"/>
                  </a:lnTo>
                  <a:lnTo>
                    <a:pt x="228656" y="6736"/>
                  </a:lnTo>
                  <a:lnTo>
                    <a:pt x="398590" y="0"/>
                  </a:lnTo>
                  <a:lnTo>
                    <a:pt x="446889" y="38003"/>
                  </a:lnTo>
                  <a:lnTo>
                    <a:pt x="460489" y="63678"/>
                  </a:lnTo>
                  <a:lnTo>
                    <a:pt x="470022" y="165105"/>
                  </a:lnTo>
                  <a:lnTo>
                    <a:pt x="480571" y="193194"/>
                  </a:lnTo>
                  <a:lnTo>
                    <a:pt x="519083" y="235901"/>
                  </a:lnTo>
                  <a:lnTo>
                    <a:pt x="562170" y="252932"/>
                  </a:lnTo>
                  <a:lnTo>
                    <a:pt x="652794" y="302502"/>
                  </a:lnTo>
                  <a:lnTo>
                    <a:pt x="691305" y="351309"/>
                  </a:lnTo>
                  <a:lnTo>
                    <a:pt x="706431" y="354232"/>
                  </a:lnTo>
                  <a:lnTo>
                    <a:pt x="715582" y="376348"/>
                  </a:lnTo>
                  <a:lnTo>
                    <a:pt x="714184" y="432527"/>
                  </a:lnTo>
                  <a:lnTo>
                    <a:pt x="731342" y="468878"/>
                  </a:lnTo>
                  <a:lnTo>
                    <a:pt x="0" y="465954"/>
                  </a:lnTo>
                  <a:close/>
                </a:path>
              </a:pathLst>
            </a:custGeom>
            <a:solidFill>
              <a:srgbClr val="FFFFFF"/>
            </a:solidFill>
            <a:ln w="28575" cap="rnd">
              <a:solidFill>
                <a:schemeClr val="tx1"/>
              </a:solidFill>
              <a:prstDash val="solid"/>
              <a:round/>
            </a:ln>
          </p:spPr>
          <p:txBody>
            <a:bodyPr rtlCol="0" anchor="ctr"/>
            <a:lstStyle/>
            <a:p>
              <a:endParaRPr lang="en-US"/>
            </a:p>
          </p:txBody>
        </p:sp>
        <p:sp>
          <p:nvSpPr>
            <p:cNvPr id="279" name="Freeform: Shape 278">
              <a:extLst>
                <a:ext uri="{FF2B5EF4-FFF2-40B4-BE49-F238E27FC236}">
                  <a16:creationId xmlns:a16="http://schemas.microsoft.com/office/drawing/2014/main" id="{B2F6D506-8A7F-3C3A-F5B8-26ED0FEFF7C4}"/>
                </a:ext>
              </a:extLst>
            </p:cNvPr>
            <p:cNvSpPr/>
            <p:nvPr/>
          </p:nvSpPr>
          <p:spPr>
            <a:xfrm>
              <a:off x="6404294" y="2772567"/>
              <a:ext cx="731342" cy="468877"/>
            </a:xfrm>
            <a:custGeom>
              <a:avLst/>
              <a:gdLst>
                <a:gd name="connsiteX0" fmla="*/ 0 w 731342"/>
                <a:gd name="connsiteY0" fmla="*/ 465954 h 468877"/>
                <a:gd name="connsiteX1" fmla="*/ 5211 w 731342"/>
                <a:gd name="connsiteY1" fmla="*/ 123289 h 468877"/>
                <a:gd name="connsiteX2" fmla="*/ 227766 w 731342"/>
                <a:gd name="connsiteY2" fmla="*/ 128118 h 468877"/>
                <a:gd name="connsiteX3" fmla="*/ 228656 w 731342"/>
                <a:gd name="connsiteY3" fmla="*/ 6736 h 468877"/>
                <a:gd name="connsiteX4" fmla="*/ 398590 w 731342"/>
                <a:gd name="connsiteY4" fmla="*/ 0 h 468877"/>
                <a:gd name="connsiteX5" fmla="*/ 446889 w 731342"/>
                <a:gd name="connsiteY5" fmla="*/ 38003 h 468877"/>
                <a:gd name="connsiteX6" fmla="*/ 460489 w 731342"/>
                <a:gd name="connsiteY6" fmla="*/ 63678 h 468877"/>
                <a:gd name="connsiteX7" fmla="*/ 470022 w 731342"/>
                <a:gd name="connsiteY7" fmla="*/ 165105 h 468877"/>
                <a:gd name="connsiteX8" fmla="*/ 480571 w 731342"/>
                <a:gd name="connsiteY8" fmla="*/ 193194 h 468877"/>
                <a:gd name="connsiteX9" fmla="*/ 519083 w 731342"/>
                <a:gd name="connsiteY9" fmla="*/ 235901 h 468877"/>
                <a:gd name="connsiteX10" fmla="*/ 562170 w 731342"/>
                <a:gd name="connsiteY10" fmla="*/ 252932 h 468877"/>
                <a:gd name="connsiteX11" fmla="*/ 652794 w 731342"/>
                <a:gd name="connsiteY11" fmla="*/ 302502 h 468877"/>
                <a:gd name="connsiteX12" fmla="*/ 691305 w 731342"/>
                <a:gd name="connsiteY12" fmla="*/ 351309 h 468877"/>
                <a:gd name="connsiteX13" fmla="*/ 706431 w 731342"/>
                <a:gd name="connsiteY13" fmla="*/ 354232 h 468877"/>
                <a:gd name="connsiteX14" fmla="*/ 715582 w 731342"/>
                <a:gd name="connsiteY14" fmla="*/ 376348 h 468877"/>
                <a:gd name="connsiteX15" fmla="*/ 714184 w 731342"/>
                <a:gd name="connsiteY15" fmla="*/ 432527 h 468877"/>
                <a:gd name="connsiteX16" fmla="*/ 731342 w 731342"/>
                <a:gd name="connsiteY16" fmla="*/ 468878 h 468877"/>
                <a:gd name="connsiteX17" fmla="*/ 0 w 731342"/>
                <a:gd name="connsiteY17" fmla="*/ 465954 h 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342" h="468877">
                  <a:moveTo>
                    <a:pt x="0" y="465954"/>
                  </a:moveTo>
                  <a:lnTo>
                    <a:pt x="5211" y="123289"/>
                  </a:lnTo>
                  <a:lnTo>
                    <a:pt x="227766" y="128118"/>
                  </a:lnTo>
                  <a:lnTo>
                    <a:pt x="228656" y="6736"/>
                  </a:lnTo>
                  <a:lnTo>
                    <a:pt x="398590" y="0"/>
                  </a:lnTo>
                  <a:lnTo>
                    <a:pt x="446889" y="38003"/>
                  </a:lnTo>
                  <a:lnTo>
                    <a:pt x="460489" y="63678"/>
                  </a:lnTo>
                  <a:lnTo>
                    <a:pt x="470022" y="165105"/>
                  </a:lnTo>
                  <a:lnTo>
                    <a:pt x="480571" y="193194"/>
                  </a:lnTo>
                  <a:lnTo>
                    <a:pt x="519083" y="235901"/>
                  </a:lnTo>
                  <a:lnTo>
                    <a:pt x="562170" y="252932"/>
                  </a:lnTo>
                  <a:lnTo>
                    <a:pt x="652794" y="302502"/>
                  </a:lnTo>
                  <a:lnTo>
                    <a:pt x="691305" y="351309"/>
                  </a:lnTo>
                  <a:lnTo>
                    <a:pt x="706431" y="354232"/>
                  </a:lnTo>
                  <a:lnTo>
                    <a:pt x="715582" y="376348"/>
                  </a:lnTo>
                  <a:lnTo>
                    <a:pt x="714184" y="432527"/>
                  </a:lnTo>
                  <a:lnTo>
                    <a:pt x="731342" y="468878"/>
                  </a:lnTo>
                  <a:lnTo>
                    <a:pt x="0" y="465954"/>
                  </a:lnTo>
                  <a:close/>
                </a:path>
              </a:pathLst>
            </a:custGeom>
            <a:noFill/>
            <a:ln w="28575" cap="rnd">
              <a:solidFill>
                <a:schemeClr val="tx1"/>
              </a:solidFill>
              <a:prstDash val="solid"/>
              <a:round/>
            </a:ln>
          </p:spPr>
          <p:txBody>
            <a:bodyPr rtlCol="0" anchor="ctr"/>
            <a:lstStyle/>
            <a:p>
              <a:endParaRPr lang="en-US"/>
            </a:p>
          </p:txBody>
        </p:sp>
        <p:sp>
          <p:nvSpPr>
            <p:cNvPr id="280" name="Freeform: Shape 279">
              <a:extLst>
                <a:ext uri="{FF2B5EF4-FFF2-40B4-BE49-F238E27FC236}">
                  <a16:creationId xmlns:a16="http://schemas.microsoft.com/office/drawing/2014/main" id="{C9DE4EFD-BC09-22A1-21FA-0F5EF81D72FB}"/>
                </a:ext>
              </a:extLst>
            </p:cNvPr>
            <p:cNvSpPr/>
            <p:nvPr/>
          </p:nvSpPr>
          <p:spPr>
            <a:xfrm>
              <a:off x="5942915" y="2893568"/>
              <a:ext cx="466589" cy="465064"/>
            </a:xfrm>
            <a:custGeom>
              <a:avLst/>
              <a:gdLst>
                <a:gd name="connsiteX0" fmla="*/ 459472 w 466589"/>
                <a:gd name="connsiteY0" fmla="*/ 459599 h 465064"/>
                <a:gd name="connsiteX1" fmla="*/ 0 w 466589"/>
                <a:gd name="connsiteY1" fmla="*/ 465065 h 465064"/>
                <a:gd name="connsiteX2" fmla="*/ 2923 w 466589"/>
                <a:gd name="connsiteY2" fmla="*/ 4067 h 465064"/>
                <a:gd name="connsiteX3" fmla="*/ 231452 w 466589"/>
                <a:gd name="connsiteY3" fmla="*/ 0 h 465064"/>
                <a:gd name="connsiteX4" fmla="*/ 466590 w 466589"/>
                <a:gd name="connsiteY4" fmla="*/ 2288 h 465064"/>
                <a:gd name="connsiteX5" fmla="*/ 461379 w 466589"/>
                <a:gd name="connsiteY5" fmla="*/ 344954 h 465064"/>
                <a:gd name="connsiteX6" fmla="*/ 459472 w 466589"/>
                <a:gd name="connsiteY6" fmla="*/ 459599 h 4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589" h="465064">
                  <a:moveTo>
                    <a:pt x="459472" y="459599"/>
                  </a:moveTo>
                  <a:lnTo>
                    <a:pt x="0" y="465065"/>
                  </a:lnTo>
                  <a:lnTo>
                    <a:pt x="2923" y="4067"/>
                  </a:lnTo>
                  <a:lnTo>
                    <a:pt x="231452" y="0"/>
                  </a:lnTo>
                  <a:lnTo>
                    <a:pt x="466590" y="2288"/>
                  </a:lnTo>
                  <a:lnTo>
                    <a:pt x="461379" y="344954"/>
                  </a:lnTo>
                  <a:lnTo>
                    <a:pt x="459472" y="459599"/>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1" name="Freeform: Shape 280">
              <a:extLst>
                <a:ext uri="{FF2B5EF4-FFF2-40B4-BE49-F238E27FC236}">
                  <a16:creationId xmlns:a16="http://schemas.microsoft.com/office/drawing/2014/main" id="{A7F46E17-7FC4-224E-64FC-408BFD17C4CA}"/>
                </a:ext>
              </a:extLst>
            </p:cNvPr>
            <p:cNvSpPr/>
            <p:nvPr/>
          </p:nvSpPr>
          <p:spPr>
            <a:xfrm>
              <a:off x="5942915" y="2893568"/>
              <a:ext cx="466589" cy="465064"/>
            </a:xfrm>
            <a:custGeom>
              <a:avLst/>
              <a:gdLst>
                <a:gd name="connsiteX0" fmla="*/ 459472 w 466589"/>
                <a:gd name="connsiteY0" fmla="*/ 459599 h 465064"/>
                <a:gd name="connsiteX1" fmla="*/ 0 w 466589"/>
                <a:gd name="connsiteY1" fmla="*/ 465065 h 465064"/>
                <a:gd name="connsiteX2" fmla="*/ 2923 w 466589"/>
                <a:gd name="connsiteY2" fmla="*/ 4067 h 465064"/>
                <a:gd name="connsiteX3" fmla="*/ 231452 w 466589"/>
                <a:gd name="connsiteY3" fmla="*/ 0 h 465064"/>
                <a:gd name="connsiteX4" fmla="*/ 466590 w 466589"/>
                <a:gd name="connsiteY4" fmla="*/ 2288 h 465064"/>
                <a:gd name="connsiteX5" fmla="*/ 461379 w 466589"/>
                <a:gd name="connsiteY5" fmla="*/ 344954 h 465064"/>
                <a:gd name="connsiteX6" fmla="*/ 459472 w 466589"/>
                <a:gd name="connsiteY6" fmla="*/ 459599 h 4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589" h="465064">
                  <a:moveTo>
                    <a:pt x="459472" y="459599"/>
                  </a:moveTo>
                  <a:lnTo>
                    <a:pt x="0" y="465065"/>
                  </a:lnTo>
                  <a:lnTo>
                    <a:pt x="2923" y="4067"/>
                  </a:lnTo>
                  <a:lnTo>
                    <a:pt x="231452" y="0"/>
                  </a:lnTo>
                  <a:lnTo>
                    <a:pt x="466590" y="2288"/>
                  </a:lnTo>
                  <a:lnTo>
                    <a:pt x="461379" y="344954"/>
                  </a:lnTo>
                  <a:lnTo>
                    <a:pt x="459472" y="459599"/>
                  </a:lnTo>
                  <a:close/>
                </a:path>
              </a:pathLst>
            </a:custGeom>
            <a:noFill/>
            <a:ln w="28575" cap="rnd">
              <a:solidFill>
                <a:schemeClr val="tx1"/>
              </a:solidFill>
              <a:prstDash val="solid"/>
              <a:round/>
            </a:ln>
          </p:spPr>
          <p:txBody>
            <a:bodyPr rtlCol="0" anchor="ctr"/>
            <a:lstStyle/>
            <a:p>
              <a:endParaRPr lang="en-US"/>
            </a:p>
          </p:txBody>
        </p:sp>
        <p:sp>
          <p:nvSpPr>
            <p:cNvPr id="282" name="Freeform: Shape 281">
              <a:extLst>
                <a:ext uri="{FF2B5EF4-FFF2-40B4-BE49-F238E27FC236}">
                  <a16:creationId xmlns:a16="http://schemas.microsoft.com/office/drawing/2014/main" id="{FBABFD9B-122A-213E-A5FD-507348F57A51}"/>
                </a:ext>
              </a:extLst>
            </p:cNvPr>
            <p:cNvSpPr/>
            <p:nvPr/>
          </p:nvSpPr>
          <p:spPr>
            <a:xfrm>
              <a:off x="5029182" y="2895602"/>
              <a:ext cx="460488" cy="577930"/>
            </a:xfrm>
            <a:custGeom>
              <a:avLst/>
              <a:gdLst>
                <a:gd name="connsiteX0" fmla="*/ 460489 w 460488"/>
                <a:gd name="connsiteY0" fmla="*/ 577931 h 577930"/>
                <a:gd name="connsiteX1" fmla="*/ 4321 w 460488"/>
                <a:gd name="connsiteY1" fmla="*/ 573482 h 577930"/>
                <a:gd name="connsiteX2" fmla="*/ 0 w 460488"/>
                <a:gd name="connsiteY2" fmla="*/ 2161 h 577930"/>
                <a:gd name="connsiteX3" fmla="*/ 230943 w 460488"/>
                <a:gd name="connsiteY3" fmla="*/ 0 h 577930"/>
                <a:gd name="connsiteX4" fmla="*/ 458328 w 460488"/>
                <a:gd name="connsiteY4" fmla="*/ 127 h 577930"/>
                <a:gd name="connsiteX5" fmla="*/ 460489 w 460488"/>
                <a:gd name="connsiteY5" fmla="*/ 577931 h 57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88" h="577930">
                  <a:moveTo>
                    <a:pt x="460489" y="577931"/>
                  </a:moveTo>
                  <a:lnTo>
                    <a:pt x="4321" y="573482"/>
                  </a:lnTo>
                  <a:lnTo>
                    <a:pt x="0" y="2161"/>
                  </a:lnTo>
                  <a:lnTo>
                    <a:pt x="230943" y="0"/>
                  </a:lnTo>
                  <a:lnTo>
                    <a:pt x="458328" y="127"/>
                  </a:lnTo>
                  <a:lnTo>
                    <a:pt x="460489" y="577931"/>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3" name="Freeform: Shape 282">
              <a:extLst>
                <a:ext uri="{FF2B5EF4-FFF2-40B4-BE49-F238E27FC236}">
                  <a16:creationId xmlns:a16="http://schemas.microsoft.com/office/drawing/2014/main" id="{4CB99310-BD53-4F87-76EB-008D387A1EC5}"/>
                </a:ext>
              </a:extLst>
            </p:cNvPr>
            <p:cNvSpPr/>
            <p:nvPr/>
          </p:nvSpPr>
          <p:spPr>
            <a:xfrm>
              <a:off x="5029182" y="2895602"/>
              <a:ext cx="460488" cy="577930"/>
            </a:xfrm>
            <a:custGeom>
              <a:avLst/>
              <a:gdLst>
                <a:gd name="connsiteX0" fmla="*/ 460489 w 460488"/>
                <a:gd name="connsiteY0" fmla="*/ 577931 h 577930"/>
                <a:gd name="connsiteX1" fmla="*/ 4321 w 460488"/>
                <a:gd name="connsiteY1" fmla="*/ 573482 h 577930"/>
                <a:gd name="connsiteX2" fmla="*/ 0 w 460488"/>
                <a:gd name="connsiteY2" fmla="*/ 2161 h 577930"/>
                <a:gd name="connsiteX3" fmla="*/ 230943 w 460488"/>
                <a:gd name="connsiteY3" fmla="*/ 0 h 577930"/>
                <a:gd name="connsiteX4" fmla="*/ 458328 w 460488"/>
                <a:gd name="connsiteY4" fmla="*/ 127 h 577930"/>
                <a:gd name="connsiteX5" fmla="*/ 460489 w 460488"/>
                <a:gd name="connsiteY5" fmla="*/ 577931 h 57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88" h="577930">
                  <a:moveTo>
                    <a:pt x="460489" y="577931"/>
                  </a:moveTo>
                  <a:lnTo>
                    <a:pt x="4321" y="573482"/>
                  </a:lnTo>
                  <a:lnTo>
                    <a:pt x="0" y="2161"/>
                  </a:lnTo>
                  <a:lnTo>
                    <a:pt x="230943" y="0"/>
                  </a:lnTo>
                  <a:lnTo>
                    <a:pt x="458328" y="127"/>
                  </a:lnTo>
                  <a:lnTo>
                    <a:pt x="460489" y="577931"/>
                  </a:lnTo>
                  <a:close/>
                </a:path>
              </a:pathLst>
            </a:custGeom>
            <a:noFill/>
            <a:ln w="28575" cap="rnd">
              <a:solidFill>
                <a:schemeClr val="tx1"/>
              </a:solidFill>
              <a:prstDash val="solid"/>
              <a:round/>
            </a:ln>
          </p:spPr>
          <p:txBody>
            <a:bodyPr rtlCol="0" anchor="ctr"/>
            <a:lstStyle/>
            <a:p>
              <a:endParaRPr lang="en-US"/>
            </a:p>
          </p:txBody>
        </p:sp>
        <p:sp>
          <p:nvSpPr>
            <p:cNvPr id="284" name="Freeform: Shape 283">
              <a:extLst>
                <a:ext uri="{FF2B5EF4-FFF2-40B4-BE49-F238E27FC236}">
                  <a16:creationId xmlns:a16="http://schemas.microsoft.com/office/drawing/2014/main" id="{488908A7-956F-ABE1-A09A-9968B218927D}"/>
                </a:ext>
              </a:extLst>
            </p:cNvPr>
            <p:cNvSpPr/>
            <p:nvPr/>
          </p:nvSpPr>
          <p:spPr>
            <a:xfrm>
              <a:off x="5487510" y="2895729"/>
              <a:ext cx="458328" cy="584540"/>
            </a:xfrm>
            <a:custGeom>
              <a:avLst/>
              <a:gdLst>
                <a:gd name="connsiteX0" fmla="*/ 2161 w 458328"/>
                <a:gd name="connsiteY0" fmla="*/ 577804 h 584540"/>
                <a:gd name="connsiteX1" fmla="*/ 0 w 458328"/>
                <a:gd name="connsiteY1" fmla="*/ 0 h 584540"/>
                <a:gd name="connsiteX2" fmla="*/ 231579 w 458328"/>
                <a:gd name="connsiteY2" fmla="*/ 636 h 584540"/>
                <a:gd name="connsiteX3" fmla="*/ 458328 w 458328"/>
                <a:gd name="connsiteY3" fmla="*/ 1907 h 584540"/>
                <a:gd name="connsiteX4" fmla="*/ 455405 w 458328"/>
                <a:gd name="connsiteY4" fmla="*/ 462904 h 584540"/>
                <a:gd name="connsiteX5" fmla="*/ 456549 w 458328"/>
                <a:gd name="connsiteY5" fmla="*/ 584540 h 584540"/>
                <a:gd name="connsiteX6" fmla="*/ 2161 w 458328"/>
                <a:gd name="connsiteY6" fmla="*/ 577804 h 58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328" h="584540">
                  <a:moveTo>
                    <a:pt x="2161" y="577804"/>
                  </a:moveTo>
                  <a:lnTo>
                    <a:pt x="0" y="0"/>
                  </a:lnTo>
                  <a:lnTo>
                    <a:pt x="231579" y="636"/>
                  </a:lnTo>
                  <a:lnTo>
                    <a:pt x="458328" y="1907"/>
                  </a:lnTo>
                  <a:lnTo>
                    <a:pt x="455405" y="462904"/>
                  </a:lnTo>
                  <a:lnTo>
                    <a:pt x="456549" y="584540"/>
                  </a:lnTo>
                  <a:lnTo>
                    <a:pt x="2161" y="577804"/>
                  </a:lnTo>
                  <a:close/>
                </a:path>
              </a:pathLst>
            </a:custGeom>
            <a:solidFill>
              <a:srgbClr val="005E9E"/>
            </a:solidFill>
            <a:ln w="28575" cap="rnd">
              <a:solidFill>
                <a:schemeClr val="tx1"/>
              </a:solidFill>
              <a:prstDash val="solid"/>
              <a:round/>
            </a:ln>
          </p:spPr>
          <p:txBody>
            <a:bodyPr rtlCol="0" anchor="ctr"/>
            <a:lstStyle/>
            <a:p>
              <a:endParaRPr lang="en-US"/>
            </a:p>
          </p:txBody>
        </p:sp>
        <p:sp>
          <p:nvSpPr>
            <p:cNvPr id="285" name="Freeform: Shape 284">
              <a:extLst>
                <a:ext uri="{FF2B5EF4-FFF2-40B4-BE49-F238E27FC236}">
                  <a16:creationId xmlns:a16="http://schemas.microsoft.com/office/drawing/2014/main" id="{A058A106-FE75-C57F-7F70-45FA235D4795}"/>
                </a:ext>
              </a:extLst>
            </p:cNvPr>
            <p:cNvSpPr/>
            <p:nvPr/>
          </p:nvSpPr>
          <p:spPr>
            <a:xfrm>
              <a:off x="5487510" y="2895729"/>
              <a:ext cx="458328" cy="584540"/>
            </a:xfrm>
            <a:custGeom>
              <a:avLst/>
              <a:gdLst>
                <a:gd name="connsiteX0" fmla="*/ 2161 w 458328"/>
                <a:gd name="connsiteY0" fmla="*/ 577804 h 584540"/>
                <a:gd name="connsiteX1" fmla="*/ 0 w 458328"/>
                <a:gd name="connsiteY1" fmla="*/ 0 h 584540"/>
                <a:gd name="connsiteX2" fmla="*/ 231579 w 458328"/>
                <a:gd name="connsiteY2" fmla="*/ 636 h 584540"/>
                <a:gd name="connsiteX3" fmla="*/ 458328 w 458328"/>
                <a:gd name="connsiteY3" fmla="*/ 1907 h 584540"/>
                <a:gd name="connsiteX4" fmla="*/ 455405 w 458328"/>
                <a:gd name="connsiteY4" fmla="*/ 462904 h 584540"/>
                <a:gd name="connsiteX5" fmla="*/ 456549 w 458328"/>
                <a:gd name="connsiteY5" fmla="*/ 584540 h 584540"/>
                <a:gd name="connsiteX6" fmla="*/ 2161 w 458328"/>
                <a:gd name="connsiteY6" fmla="*/ 577804 h 58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328" h="584540">
                  <a:moveTo>
                    <a:pt x="2161" y="577804"/>
                  </a:moveTo>
                  <a:lnTo>
                    <a:pt x="0" y="0"/>
                  </a:lnTo>
                  <a:lnTo>
                    <a:pt x="231579" y="636"/>
                  </a:lnTo>
                  <a:lnTo>
                    <a:pt x="458328" y="1907"/>
                  </a:lnTo>
                  <a:lnTo>
                    <a:pt x="455405" y="462904"/>
                  </a:lnTo>
                  <a:lnTo>
                    <a:pt x="456549" y="584540"/>
                  </a:lnTo>
                  <a:lnTo>
                    <a:pt x="2161" y="577804"/>
                  </a:lnTo>
                  <a:close/>
                </a:path>
              </a:pathLst>
            </a:custGeom>
            <a:noFill/>
            <a:ln w="28575" cap="rnd">
              <a:solidFill>
                <a:schemeClr val="tx1"/>
              </a:solidFill>
              <a:prstDash val="solid"/>
              <a:round/>
            </a:ln>
          </p:spPr>
          <p:txBody>
            <a:bodyPr rtlCol="0" anchor="ctr"/>
            <a:lstStyle/>
            <a:p>
              <a:endParaRPr lang="en-US"/>
            </a:p>
          </p:txBody>
        </p:sp>
        <p:sp>
          <p:nvSpPr>
            <p:cNvPr id="286" name="Freeform: Shape 285">
              <a:extLst>
                <a:ext uri="{FF2B5EF4-FFF2-40B4-BE49-F238E27FC236}">
                  <a16:creationId xmlns:a16="http://schemas.microsoft.com/office/drawing/2014/main" id="{35D45E63-A11D-5377-F6A9-6D2F9EE7B9EF}"/>
                </a:ext>
              </a:extLst>
            </p:cNvPr>
            <p:cNvSpPr/>
            <p:nvPr/>
          </p:nvSpPr>
          <p:spPr>
            <a:xfrm>
              <a:off x="4566532" y="2897762"/>
              <a:ext cx="466971" cy="571321"/>
            </a:xfrm>
            <a:custGeom>
              <a:avLst/>
              <a:gdLst>
                <a:gd name="connsiteX0" fmla="*/ 466972 w 466971"/>
                <a:gd name="connsiteY0" fmla="*/ 571322 h 571321"/>
                <a:gd name="connsiteX1" fmla="*/ 9406 w 466971"/>
                <a:gd name="connsiteY1" fmla="*/ 567890 h 571321"/>
                <a:gd name="connsiteX2" fmla="*/ 890 w 466971"/>
                <a:gd name="connsiteY2" fmla="*/ 114264 h 571321"/>
                <a:gd name="connsiteX3" fmla="*/ 0 w 466971"/>
                <a:gd name="connsiteY3" fmla="*/ 890 h 571321"/>
                <a:gd name="connsiteX4" fmla="*/ 229800 w 466971"/>
                <a:gd name="connsiteY4" fmla="*/ 0 h 571321"/>
                <a:gd name="connsiteX5" fmla="*/ 462650 w 466971"/>
                <a:gd name="connsiteY5" fmla="*/ 0 h 571321"/>
                <a:gd name="connsiteX6" fmla="*/ 466972 w 466971"/>
                <a:gd name="connsiteY6" fmla="*/ 571322 h 57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971" h="571321">
                  <a:moveTo>
                    <a:pt x="466972" y="571322"/>
                  </a:moveTo>
                  <a:lnTo>
                    <a:pt x="9406" y="567890"/>
                  </a:lnTo>
                  <a:lnTo>
                    <a:pt x="890" y="114264"/>
                  </a:lnTo>
                  <a:lnTo>
                    <a:pt x="0" y="890"/>
                  </a:lnTo>
                  <a:lnTo>
                    <a:pt x="229800" y="0"/>
                  </a:lnTo>
                  <a:lnTo>
                    <a:pt x="462650" y="0"/>
                  </a:lnTo>
                  <a:lnTo>
                    <a:pt x="466972" y="571322"/>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7" name="Freeform: Shape 286">
              <a:extLst>
                <a:ext uri="{FF2B5EF4-FFF2-40B4-BE49-F238E27FC236}">
                  <a16:creationId xmlns:a16="http://schemas.microsoft.com/office/drawing/2014/main" id="{CDED018B-D8C5-10D2-9B32-213AC7528BB1}"/>
                </a:ext>
              </a:extLst>
            </p:cNvPr>
            <p:cNvSpPr/>
            <p:nvPr/>
          </p:nvSpPr>
          <p:spPr>
            <a:xfrm>
              <a:off x="4566532" y="2897762"/>
              <a:ext cx="466971" cy="571321"/>
            </a:xfrm>
            <a:custGeom>
              <a:avLst/>
              <a:gdLst>
                <a:gd name="connsiteX0" fmla="*/ 466972 w 466971"/>
                <a:gd name="connsiteY0" fmla="*/ 571322 h 571321"/>
                <a:gd name="connsiteX1" fmla="*/ 9406 w 466971"/>
                <a:gd name="connsiteY1" fmla="*/ 567890 h 571321"/>
                <a:gd name="connsiteX2" fmla="*/ 890 w 466971"/>
                <a:gd name="connsiteY2" fmla="*/ 114264 h 571321"/>
                <a:gd name="connsiteX3" fmla="*/ 0 w 466971"/>
                <a:gd name="connsiteY3" fmla="*/ 890 h 571321"/>
                <a:gd name="connsiteX4" fmla="*/ 229800 w 466971"/>
                <a:gd name="connsiteY4" fmla="*/ 0 h 571321"/>
                <a:gd name="connsiteX5" fmla="*/ 462650 w 466971"/>
                <a:gd name="connsiteY5" fmla="*/ 0 h 571321"/>
                <a:gd name="connsiteX6" fmla="*/ 466972 w 466971"/>
                <a:gd name="connsiteY6" fmla="*/ 571322 h 57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971" h="571321">
                  <a:moveTo>
                    <a:pt x="466972" y="571322"/>
                  </a:moveTo>
                  <a:lnTo>
                    <a:pt x="9406" y="567890"/>
                  </a:lnTo>
                  <a:lnTo>
                    <a:pt x="890" y="114264"/>
                  </a:lnTo>
                  <a:lnTo>
                    <a:pt x="0" y="890"/>
                  </a:lnTo>
                  <a:lnTo>
                    <a:pt x="229800" y="0"/>
                  </a:lnTo>
                  <a:lnTo>
                    <a:pt x="462650" y="0"/>
                  </a:lnTo>
                  <a:lnTo>
                    <a:pt x="466972" y="571322"/>
                  </a:lnTo>
                  <a:close/>
                </a:path>
              </a:pathLst>
            </a:custGeom>
            <a:noFill/>
            <a:ln w="28575" cap="rnd">
              <a:solidFill>
                <a:schemeClr val="tx1"/>
              </a:solidFill>
              <a:prstDash val="solid"/>
              <a:round/>
            </a:ln>
          </p:spPr>
          <p:txBody>
            <a:bodyPr rtlCol="0" anchor="ctr"/>
            <a:lstStyle/>
            <a:p>
              <a:endParaRPr lang="en-US"/>
            </a:p>
          </p:txBody>
        </p:sp>
        <p:sp>
          <p:nvSpPr>
            <p:cNvPr id="288" name="Freeform: Shape 287">
              <a:extLst>
                <a:ext uri="{FF2B5EF4-FFF2-40B4-BE49-F238E27FC236}">
                  <a16:creationId xmlns:a16="http://schemas.microsoft.com/office/drawing/2014/main" id="{13CEC552-A900-EA92-37C9-7A9AB421935D}"/>
                </a:ext>
              </a:extLst>
            </p:cNvPr>
            <p:cNvSpPr/>
            <p:nvPr/>
          </p:nvSpPr>
          <p:spPr>
            <a:xfrm>
              <a:off x="1063357" y="3003511"/>
              <a:ext cx="670842" cy="464174"/>
            </a:xfrm>
            <a:custGeom>
              <a:avLst/>
              <a:gdLst>
                <a:gd name="connsiteX0" fmla="*/ 670842 w 670842"/>
                <a:gd name="connsiteY0" fmla="*/ 464175 h 464174"/>
                <a:gd name="connsiteX1" fmla="*/ 222682 w 670842"/>
                <a:gd name="connsiteY1" fmla="*/ 462395 h 464174"/>
                <a:gd name="connsiteX2" fmla="*/ 198914 w 670842"/>
                <a:gd name="connsiteY2" fmla="*/ 407869 h 464174"/>
                <a:gd name="connsiteX3" fmla="*/ 212641 w 670842"/>
                <a:gd name="connsiteY3" fmla="*/ 380669 h 464174"/>
                <a:gd name="connsiteX4" fmla="*/ 211243 w 670842"/>
                <a:gd name="connsiteY4" fmla="*/ 326270 h 464174"/>
                <a:gd name="connsiteX5" fmla="*/ 174256 w 670842"/>
                <a:gd name="connsiteY5" fmla="*/ 307332 h 464174"/>
                <a:gd name="connsiteX6" fmla="*/ 156971 w 670842"/>
                <a:gd name="connsiteY6" fmla="*/ 286360 h 464174"/>
                <a:gd name="connsiteX7" fmla="*/ 124560 w 670842"/>
                <a:gd name="connsiteY7" fmla="*/ 280259 h 464174"/>
                <a:gd name="connsiteX8" fmla="*/ 121890 w 670842"/>
                <a:gd name="connsiteY8" fmla="*/ 244543 h 464174"/>
                <a:gd name="connsiteX9" fmla="*/ 95835 w 670842"/>
                <a:gd name="connsiteY9" fmla="*/ 217598 h 464174"/>
                <a:gd name="connsiteX10" fmla="*/ 76642 w 670842"/>
                <a:gd name="connsiteY10" fmla="*/ 119475 h 464174"/>
                <a:gd name="connsiteX11" fmla="*/ 11058 w 670842"/>
                <a:gd name="connsiteY11" fmla="*/ 60500 h 464174"/>
                <a:gd name="connsiteX12" fmla="*/ 0 w 670842"/>
                <a:gd name="connsiteY12" fmla="*/ 0 h 464174"/>
                <a:gd name="connsiteX13" fmla="*/ 669698 w 670842"/>
                <a:gd name="connsiteY13" fmla="*/ 5465 h 464174"/>
                <a:gd name="connsiteX14" fmla="*/ 670842 w 670842"/>
                <a:gd name="connsiteY14" fmla="*/ 464175 h 46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0842" h="464174">
                  <a:moveTo>
                    <a:pt x="670842" y="464175"/>
                  </a:moveTo>
                  <a:lnTo>
                    <a:pt x="222682" y="462395"/>
                  </a:lnTo>
                  <a:lnTo>
                    <a:pt x="198914" y="407869"/>
                  </a:lnTo>
                  <a:lnTo>
                    <a:pt x="212641" y="380669"/>
                  </a:lnTo>
                  <a:lnTo>
                    <a:pt x="211243" y="326270"/>
                  </a:lnTo>
                  <a:lnTo>
                    <a:pt x="174256" y="307332"/>
                  </a:lnTo>
                  <a:lnTo>
                    <a:pt x="156971" y="286360"/>
                  </a:lnTo>
                  <a:lnTo>
                    <a:pt x="124560" y="280259"/>
                  </a:lnTo>
                  <a:lnTo>
                    <a:pt x="121890" y="244543"/>
                  </a:lnTo>
                  <a:lnTo>
                    <a:pt x="95835" y="217598"/>
                  </a:lnTo>
                  <a:lnTo>
                    <a:pt x="76642" y="119475"/>
                  </a:lnTo>
                  <a:lnTo>
                    <a:pt x="11058" y="60500"/>
                  </a:lnTo>
                  <a:lnTo>
                    <a:pt x="0" y="0"/>
                  </a:lnTo>
                  <a:lnTo>
                    <a:pt x="669698" y="5465"/>
                  </a:lnTo>
                  <a:lnTo>
                    <a:pt x="670842" y="464175"/>
                  </a:lnTo>
                  <a:close/>
                </a:path>
              </a:pathLst>
            </a:custGeom>
            <a:solidFill>
              <a:srgbClr val="FFFFFF"/>
            </a:solidFill>
            <a:ln w="28575" cap="rnd">
              <a:solidFill>
                <a:schemeClr val="tx1"/>
              </a:solidFill>
              <a:prstDash val="solid"/>
              <a:round/>
            </a:ln>
          </p:spPr>
          <p:txBody>
            <a:bodyPr rtlCol="0" anchor="ctr"/>
            <a:lstStyle/>
            <a:p>
              <a:endParaRPr lang="en-US"/>
            </a:p>
          </p:txBody>
        </p:sp>
        <p:sp>
          <p:nvSpPr>
            <p:cNvPr id="289" name="Freeform: Shape 288">
              <a:extLst>
                <a:ext uri="{FF2B5EF4-FFF2-40B4-BE49-F238E27FC236}">
                  <a16:creationId xmlns:a16="http://schemas.microsoft.com/office/drawing/2014/main" id="{98C14CE9-B0A0-7257-062C-4F1D5D0112F1}"/>
                </a:ext>
              </a:extLst>
            </p:cNvPr>
            <p:cNvSpPr/>
            <p:nvPr/>
          </p:nvSpPr>
          <p:spPr>
            <a:xfrm>
              <a:off x="1063357" y="3003511"/>
              <a:ext cx="670842" cy="464174"/>
            </a:xfrm>
            <a:custGeom>
              <a:avLst/>
              <a:gdLst>
                <a:gd name="connsiteX0" fmla="*/ 670842 w 670842"/>
                <a:gd name="connsiteY0" fmla="*/ 464175 h 464174"/>
                <a:gd name="connsiteX1" fmla="*/ 222682 w 670842"/>
                <a:gd name="connsiteY1" fmla="*/ 462395 h 464174"/>
                <a:gd name="connsiteX2" fmla="*/ 198914 w 670842"/>
                <a:gd name="connsiteY2" fmla="*/ 407869 h 464174"/>
                <a:gd name="connsiteX3" fmla="*/ 212641 w 670842"/>
                <a:gd name="connsiteY3" fmla="*/ 380669 h 464174"/>
                <a:gd name="connsiteX4" fmla="*/ 211243 w 670842"/>
                <a:gd name="connsiteY4" fmla="*/ 326270 h 464174"/>
                <a:gd name="connsiteX5" fmla="*/ 174256 w 670842"/>
                <a:gd name="connsiteY5" fmla="*/ 307332 h 464174"/>
                <a:gd name="connsiteX6" fmla="*/ 156971 w 670842"/>
                <a:gd name="connsiteY6" fmla="*/ 286360 h 464174"/>
                <a:gd name="connsiteX7" fmla="*/ 124560 w 670842"/>
                <a:gd name="connsiteY7" fmla="*/ 280259 h 464174"/>
                <a:gd name="connsiteX8" fmla="*/ 121890 w 670842"/>
                <a:gd name="connsiteY8" fmla="*/ 244543 h 464174"/>
                <a:gd name="connsiteX9" fmla="*/ 95835 w 670842"/>
                <a:gd name="connsiteY9" fmla="*/ 217598 h 464174"/>
                <a:gd name="connsiteX10" fmla="*/ 76642 w 670842"/>
                <a:gd name="connsiteY10" fmla="*/ 119475 h 464174"/>
                <a:gd name="connsiteX11" fmla="*/ 11058 w 670842"/>
                <a:gd name="connsiteY11" fmla="*/ 60500 h 464174"/>
                <a:gd name="connsiteX12" fmla="*/ 0 w 670842"/>
                <a:gd name="connsiteY12" fmla="*/ 0 h 464174"/>
                <a:gd name="connsiteX13" fmla="*/ 669698 w 670842"/>
                <a:gd name="connsiteY13" fmla="*/ 5465 h 464174"/>
                <a:gd name="connsiteX14" fmla="*/ 670842 w 670842"/>
                <a:gd name="connsiteY14" fmla="*/ 464175 h 46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0842" h="464174">
                  <a:moveTo>
                    <a:pt x="670842" y="464175"/>
                  </a:moveTo>
                  <a:lnTo>
                    <a:pt x="222682" y="462395"/>
                  </a:lnTo>
                  <a:lnTo>
                    <a:pt x="198914" y="407869"/>
                  </a:lnTo>
                  <a:lnTo>
                    <a:pt x="212641" y="380669"/>
                  </a:lnTo>
                  <a:lnTo>
                    <a:pt x="211243" y="326270"/>
                  </a:lnTo>
                  <a:lnTo>
                    <a:pt x="174256" y="307332"/>
                  </a:lnTo>
                  <a:lnTo>
                    <a:pt x="156971" y="286360"/>
                  </a:lnTo>
                  <a:lnTo>
                    <a:pt x="124560" y="280259"/>
                  </a:lnTo>
                  <a:lnTo>
                    <a:pt x="121890" y="244543"/>
                  </a:lnTo>
                  <a:lnTo>
                    <a:pt x="95835" y="217598"/>
                  </a:lnTo>
                  <a:lnTo>
                    <a:pt x="76642" y="119475"/>
                  </a:lnTo>
                  <a:lnTo>
                    <a:pt x="11058" y="60500"/>
                  </a:lnTo>
                  <a:lnTo>
                    <a:pt x="0" y="0"/>
                  </a:lnTo>
                  <a:lnTo>
                    <a:pt x="669698" y="5465"/>
                  </a:lnTo>
                  <a:lnTo>
                    <a:pt x="670842" y="464175"/>
                  </a:lnTo>
                  <a:close/>
                </a:path>
              </a:pathLst>
            </a:custGeom>
            <a:noFill/>
            <a:ln w="28575" cap="rnd">
              <a:solidFill>
                <a:schemeClr val="tx1"/>
              </a:solidFill>
              <a:prstDash val="solid"/>
              <a:round/>
            </a:ln>
          </p:spPr>
          <p:txBody>
            <a:bodyPr rtlCol="0" anchor="ctr"/>
            <a:lstStyle/>
            <a:p>
              <a:endParaRPr lang="en-US"/>
            </a:p>
          </p:txBody>
        </p:sp>
        <p:sp>
          <p:nvSpPr>
            <p:cNvPr id="290" name="Freeform: Shape 289">
              <a:extLst>
                <a:ext uri="{FF2B5EF4-FFF2-40B4-BE49-F238E27FC236}">
                  <a16:creationId xmlns:a16="http://schemas.microsoft.com/office/drawing/2014/main" id="{8EC0E56B-B7CD-B83F-94C9-07D61035FD83}"/>
                </a:ext>
              </a:extLst>
            </p:cNvPr>
            <p:cNvSpPr/>
            <p:nvPr/>
          </p:nvSpPr>
          <p:spPr>
            <a:xfrm>
              <a:off x="1733056" y="3007070"/>
              <a:ext cx="567762" cy="461632"/>
            </a:xfrm>
            <a:custGeom>
              <a:avLst/>
              <a:gdLst>
                <a:gd name="connsiteX0" fmla="*/ 1144 w 567762"/>
                <a:gd name="connsiteY0" fmla="*/ 460616 h 461632"/>
                <a:gd name="connsiteX1" fmla="*/ 0 w 567762"/>
                <a:gd name="connsiteY1" fmla="*/ 1906 h 461632"/>
                <a:gd name="connsiteX2" fmla="*/ 336438 w 567762"/>
                <a:gd name="connsiteY2" fmla="*/ 0 h 461632"/>
                <a:gd name="connsiteX3" fmla="*/ 564077 w 567762"/>
                <a:gd name="connsiteY3" fmla="*/ 3305 h 461632"/>
                <a:gd name="connsiteX4" fmla="*/ 567763 w 567762"/>
                <a:gd name="connsiteY4" fmla="*/ 460489 h 461632"/>
                <a:gd name="connsiteX5" fmla="*/ 115281 w 567762"/>
                <a:gd name="connsiteY5" fmla="*/ 461633 h 461632"/>
                <a:gd name="connsiteX6" fmla="*/ 1144 w 567762"/>
                <a:gd name="connsiteY6" fmla="*/ 460616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762" h="461632">
                  <a:moveTo>
                    <a:pt x="1144" y="460616"/>
                  </a:moveTo>
                  <a:lnTo>
                    <a:pt x="0" y="1906"/>
                  </a:lnTo>
                  <a:lnTo>
                    <a:pt x="336438" y="0"/>
                  </a:lnTo>
                  <a:lnTo>
                    <a:pt x="564077" y="3305"/>
                  </a:lnTo>
                  <a:lnTo>
                    <a:pt x="567763" y="460489"/>
                  </a:lnTo>
                  <a:lnTo>
                    <a:pt x="115281" y="461633"/>
                  </a:lnTo>
                  <a:lnTo>
                    <a:pt x="1144" y="460616"/>
                  </a:lnTo>
                  <a:close/>
                </a:path>
              </a:pathLst>
            </a:custGeom>
            <a:solidFill>
              <a:srgbClr val="A5CD38"/>
            </a:solidFill>
            <a:ln w="28575" cap="rnd">
              <a:solidFill>
                <a:schemeClr val="tx1"/>
              </a:solidFill>
              <a:prstDash val="solid"/>
              <a:round/>
            </a:ln>
          </p:spPr>
          <p:txBody>
            <a:bodyPr rtlCol="0" anchor="ctr"/>
            <a:lstStyle/>
            <a:p>
              <a:endParaRPr lang="en-US"/>
            </a:p>
          </p:txBody>
        </p:sp>
        <p:sp>
          <p:nvSpPr>
            <p:cNvPr id="291" name="Freeform: Shape 290">
              <a:extLst>
                <a:ext uri="{FF2B5EF4-FFF2-40B4-BE49-F238E27FC236}">
                  <a16:creationId xmlns:a16="http://schemas.microsoft.com/office/drawing/2014/main" id="{0138780E-C68A-56EF-653C-43E10689ED14}"/>
                </a:ext>
              </a:extLst>
            </p:cNvPr>
            <p:cNvSpPr/>
            <p:nvPr/>
          </p:nvSpPr>
          <p:spPr>
            <a:xfrm>
              <a:off x="1733056" y="3007070"/>
              <a:ext cx="567762" cy="461632"/>
            </a:xfrm>
            <a:custGeom>
              <a:avLst/>
              <a:gdLst>
                <a:gd name="connsiteX0" fmla="*/ 1144 w 567762"/>
                <a:gd name="connsiteY0" fmla="*/ 460616 h 461632"/>
                <a:gd name="connsiteX1" fmla="*/ 0 w 567762"/>
                <a:gd name="connsiteY1" fmla="*/ 1906 h 461632"/>
                <a:gd name="connsiteX2" fmla="*/ 336438 w 567762"/>
                <a:gd name="connsiteY2" fmla="*/ 0 h 461632"/>
                <a:gd name="connsiteX3" fmla="*/ 564077 w 567762"/>
                <a:gd name="connsiteY3" fmla="*/ 3305 h 461632"/>
                <a:gd name="connsiteX4" fmla="*/ 567763 w 567762"/>
                <a:gd name="connsiteY4" fmla="*/ 460489 h 461632"/>
                <a:gd name="connsiteX5" fmla="*/ 115281 w 567762"/>
                <a:gd name="connsiteY5" fmla="*/ 461633 h 461632"/>
                <a:gd name="connsiteX6" fmla="*/ 1144 w 567762"/>
                <a:gd name="connsiteY6" fmla="*/ 460616 h 46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762" h="461632">
                  <a:moveTo>
                    <a:pt x="1144" y="460616"/>
                  </a:moveTo>
                  <a:lnTo>
                    <a:pt x="0" y="1906"/>
                  </a:lnTo>
                  <a:lnTo>
                    <a:pt x="336438" y="0"/>
                  </a:lnTo>
                  <a:lnTo>
                    <a:pt x="564077" y="3305"/>
                  </a:lnTo>
                  <a:lnTo>
                    <a:pt x="567763" y="460489"/>
                  </a:lnTo>
                  <a:lnTo>
                    <a:pt x="115281" y="461633"/>
                  </a:lnTo>
                  <a:lnTo>
                    <a:pt x="1144" y="460616"/>
                  </a:lnTo>
                  <a:close/>
                </a:path>
              </a:pathLst>
            </a:custGeom>
            <a:noFill/>
            <a:ln w="28575" cap="rnd">
              <a:solidFill>
                <a:schemeClr val="tx1"/>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269B1179-4684-259C-BB3C-3579B8B192A1}"/>
                </a:ext>
              </a:extLst>
            </p:cNvPr>
            <p:cNvSpPr/>
            <p:nvPr/>
          </p:nvSpPr>
          <p:spPr>
            <a:xfrm>
              <a:off x="2297133" y="3010374"/>
              <a:ext cx="453752" cy="458963"/>
            </a:xfrm>
            <a:custGeom>
              <a:avLst/>
              <a:gdLst>
                <a:gd name="connsiteX0" fmla="*/ 3686 w 453752"/>
                <a:gd name="connsiteY0" fmla="*/ 457184 h 458963"/>
                <a:gd name="connsiteX1" fmla="*/ 0 w 453752"/>
                <a:gd name="connsiteY1" fmla="*/ 0 h 458963"/>
                <a:gd name="connsiteX2" fmla="*/ 230562 w 453752"/>
                <a:gd name="connsiteY2" fmla="*/ 1271 h 458963"/>
                <a:gd name="connsiteX3" fmla="*/ 447525 w 453752"/>
                <a:gd name="connsiteY3" fmla="*/ 1398 h 458963"/>
                <a:gd name="connsiteX4" fmla="*/ 453753 w 453752"/>
                <a:gd name="connsiteY4" fmla="*/ 457057 h 458963"/>
                <a:gd name="connsiteX5" fmla="*/ 341649 w 453752"/>
                <a:gd name="connsiteY5" fmla="*/ 458964 h 458963"/>
                <a:gd name="connsiteX6" fmla="*/ 3686 w 453752"/>
                <a:gd name="connsiteY6" fmla="*/ 457184 h 45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52" h="458963">
                  <a:moveTo>
                    <a:pt x="3686" y="457184"/>
                  </a:moveTo>
                  <a:lnTo>
                    <a:pt x="0" y="0"/>
                  </a:lnTo>
                  <a:lnTo>
                    <a:pt x="230562" y="1271"/>
                  </a:lnTo>
                  <a:lnTo>
                    <a:pt x="447525" y="1398"/>
                  </a:lnTo>
                  <a:lnTo>
                    <a:pt x="453753" y="457057"/>
                  </a:lnTo>
                  <a:lnTo>
                    <a:pt x="341649" y="458964"/>
                  </a:lnTo>
                  <a:lnTo>
                    <a:pt x="3686" y="457184"/>
                  </a:lnTo>
                  <a:close/>
                </a:path>
              </a:pathLst>
            </a:custGeom>
            <a:solidFill>
              <a:srgbClr val="A5CD38"/>
            </a:solidFill>
            <a:ln w="28575" cap="rnd">
              <a:solidFill>
                <a:schemeClr val="tx1"/>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BDD0B011-781B-642B-098E-52F0FCCB5BCC}"/>
                </a:ext>
              </a:extLst>
            </p:cNvPr>
            <p:cNvSpPr/>
            <p:nvPr/>
          </p:nvSpPr>
          <p:spPr>
            <a:xfrm>
              <a:off x="2297133" y="3010374"/>
              <a:ext cx="453752" cy="458963"/>
            </a:xfrm>
            <a:custGeom>
              <a:avLst/>
              <a:gdLst>
                <a:gd name="connsiteX0" fmla="*/ 3686 w 453752"/>
                <a:gd name="connsiteY0" fmla="*/ 457184 h 458963"/>
                <a:gd name="connsiteX1" fmla="*/ 0 w 453752"/>
                <a:gd name="connsiteY1" fmla="*/ 0 h 458963"/>
                <a:gd name="connsiteX2" fmla="*/ 230562 w 453752"/>
                <a:gd name="connsiteY2" fmla="*/ 1271 h 458963"/>
                <a:gd name="connsiteX3" fmla="*/ 447525 w 453752"/>
                <a:gd name="connsiteY3" fmla="*/ 1398 h 458963"/>
                <a:gd name="connsiteX4" fmla="*/ 453753 w 453752"/>
                <a:gd name="connsiteY4" fmla="*/ 457057 h 458963"/>
                <a:gd name="connsiteX5" fmla="*/ 341649 w 453752"/>
                <a:gd name="connsiteY5" fmla="*/ 458964 h 458963"/>
                <a:gd name="connsiteX6" fmla="*/ 3686 w 453752"/>
                <a:gd name="connsiteY6" fmla="*/ 457184 h 45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52" h="458963">
                  <a:moveTo>
                    <a:pt x="3686" y="457184"/>
                  </a:moveTo>
                  <a:lnTo>
                    <a:pt x="0" y="0"/>
                  </a:lnTo>
                  <a:lnTo>
                    <a:pt x="230562" y="1271"/>
                  </a:lnTo>
                  <a:lnTo>
                    <a:pt x="447525" y="1398"/>
                  </a:lnTo>
                  <a:lnTo>
                    <a:pt x="453753" y="457057"/>
                  </a:lnTo>
                  <a:lnTo>
                    <a:pt x="341649" y="458964"/>
                  </a:lnTo>
                  <a:lnTo>
                    <a:pt x="3686" y="457184"/>
                  </a:lnTo>
                  <a:close/>
                </a:path>
              </a:pathLst>
            </a:custGeom>
            <a:noFill/>
            <a:ln w="28575" cap="rnd">
              <a:solidFill>
                <a:schemeClr val="tx1"/>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FD82C78B-B6A3-E6D8-1901-DDCC2861F838}"/>
                </a:ext>
              </a:extLst>
            </p:cNvPr>
            <p:cNvSpPr/>
            <p:nvPr/>
          </p:nvSpPr>
          <p:spPr>
            <a:xfrm>
              <a:off x="2744658" y="3010501"/>
              <a:ext cx="464302" cy="461633"/>
            </a:xfrm>
            <a:custGeom>
              <a:avLst/>
              <a:gdLst>
                <a:gd name="connsiteX0" fmla="*/ 345971 w 464302"/>
                <a:gd name="connsiteY0" fmla="*/ 460235 h 461633"/>
                <a:gd name="connsiteX1" fmla="*/ 6228 w 464302"/>
                <a:gd name="connsiteY1" fmla="*/ 456930 h 461633"/>
                <a:gd name="connsiteX2" fmla="*/ 0 w 464302"/>
                <a:gd name="connsiteY2" fmla="*/ 1271 h 461633"/>
                <a:gd name="connsiteX3" fmla="*/ 229673 w 464302"/>
                <a:gd name="connsiteY3" fmla="*/ 0 h 461633"/>
                <a:gd name="connsiteX4" fmla="*/ 460108 w 464302"/>
                <a:gd name="connsiteY4" fmla="*/ 509 h 461633"/>
                <a:gd name="connsiteX5" fmla="*/ 464302 w 464302"/>
                <a:gd name="connsiteY5" fmla="*/ 461633 h 461633"/>
                <a:gd name="connsiteX6" fmla="*/ 345971 w 464302"/>
                <a:gd name="connsiteY6" fmla="*/ 460235 h 4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302" h="461633">
                  <a:moveTo>
                    <a:pt x="345971" y="460235"/>
                  </a:moveTo>
                  <a:lnTo>
                    <a:pt x="6228" y="456930"/>
                  </a:lnTo>
                  <a:lnTo>
                    <a:pt x="0" y="1271"/>
                  </a:lnTo>
                  <a:lnTo>
                    <a:pt x="229673" y="0"/>
                  </a:lnTo>
                  <a:lnTo>
                    <a:pt x="460108" y="509"/>
                  </a:lnTo>
                  <a:lnTo>
                    <a:pt x="464302" y="461633"/>
                  </a:lnTo>
                  <a:lnTo>
                    <a:pt x="345971" y="460235"/>
                  </a:lnTo>
                  <a:close/>
                </a:path>
              </a:pathLst>
            </a:custGeom>
            <a:solidFill>
              <a:srgbClr val="FFFFFF"/>
            </a:solidFill>
            <a:ln w="28575" cap="rnd">
              <a:solidFill>
                <a:schemeClr val="tx1"/>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B5D6597F-0E3A-35E7-BF39-02FAE953550C}"/>
                </a:ext>
              </a:extLst>
            </p:cNvPr>
            <p:cNvSpPr/>
            <p:nvPr/>
          </p:nvSpPr>
          <p:spPr>
            <a:xfrm>
              <a:off x="2744658" y="3010501"/>
              <a:ext cx="464302" cy="461633"/>
            </a:xfrm>
            <a:custGeom>
              <a:avLst/>
              <a:gdLst>
                <a:gd name="connsiteX0" fmla="*/ 345971 w 464302"/>
                <a:gd name="connsiteY0" fmla="*/ 460235 h 461633"/>
                <a:gd name="connsiteX1" fmla="*/ 6228 w 464302"/>
                <a:gd name="connsiteY1" fmla="*/ 456930 h 461633"/>
                <a:gd name="connsiteX2" fmla="*/ 0 w 464302"/>
                <a:gd name="connsiteY2" fmla="*/ 1271 h 461633"/>
                <a:gd name="connsiteX3" fmla="*/ 229673 w 464302"/>
                <a:gd name="connsiteY3" fmla="*/ 0 h 461633"/>
                <a:gd name="connsiteX4" fmla="*/ 460108 w 464302"/>
                <a:gd name="connsiteY4" fmla="*/ 509 h 461633"/>
                <a:gd name="connsiteX5" fmla="*/ 464302 w 464302"/>
                <a:gd name="connsiteY5" fmla="*/ 461633 h 461633"/>
                <a:gd name="connsiteX6" fmla="*/ 345971 w 464302"/>
                <a:gd name="connsiteY6" fmla="*/ 460235 h 4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302" h="461633">
                  <a:moveTo>
                    <a:pt x="345971" y="460235"/>
                  </a:moveTo>
                  <a:lnTo>
                    <a:pt x="6228" y="456930"/>
                  </a:lnTo>
                  <a:lnTo>
                    <a:pt x="0" y="1271"/>
                  </a:lnTo>
                  <a:lnTo>
                    <a:pt x="229673" y="0"/>
                  </a:lnTo>
                  <a:lnTo>
                    <a:pt x="460108" y="509"/>
                  </a:lnTo>
                  <a:lnTo>
                    <a:pt x="464302" y="461633"/>
                  </a:lnTo>
                  <a:lnTo>
                    <a:pt x="345971" y="460235"/>
                  </a:lnTo>
                  <a:close/>
                </a:path>
              </a:pathLst>
            </a:custGeom>
            <a:noFill/>
            <a:ln w="28575" cap="rnd">
              <a:solidFill>
                <a:schemeClr val="tx1"/>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686EF6BA-D6F0-1A86-1704-A5448AA83EB7}"/>
                </a:ext>
              </a:extLst>
            </p:cNvPr>
            <p:cNvSpPr/>
            <p:nvPr/>
          </p:nvSpPr>
          <p:spPr>
            <a:xfrm>
              <a:off x="3204765" y="3011010"/>
              <a:ext cx="458582" cy="461124"/>
            </a:xfrm>
            <a:custGeom>
              <a:avLst/>
              <a:gdLst>
                <a:gd name="connsiteX0" fmla="*/ 458583 w 458582"/>
                <a:gd name="connsiteY0" fmla="*/ 456168 h 461124"/>
                <a:gd name="connsiteX1" fmla="*/ 344700 w 458582"/>
                <a:gd name="connsiteY1" fmla="*/ 458328 h 461124"/>
                <a:gd name="connsiteX2" fmla="*/ 4194 w 458582"/>
                <a:gd name="connsiteY2" fmla="*/ 461125 h 461124"/>
                <a:gd name="connsiteX3" fmla="*/ 0 w 458582"/>
                <a:gd name="connsiteY3" fmla="*/ 0 h 461124"/>
                <a:gd name="connsiteX4" fmla="*/ 227258 w 458582"/>
                <a:gd name="connsiteY4" fmla="*/ 508 h 461124"/>
                <a:gd name="connsiteX5" fmla="*/ 456422 w 458582"/>
                <a:gd name="connsiteY5" fmla="*/ 1652 h 461124"/>
                <a:gd name="connsiteX6" fmla="*/ 458583 w 458582"/>
                <a:gd name="connsiteY6" fmla="*/ 456168 h 4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582" h="461124">
                  <a:moveTo>
                    <a:pt x="458583" y="456168"/>
                  </a:moveTo>
                  <a:lnTo>
                    <a:pt x="344700" y="458328"/>
                  </a:lnTo>
                  <a:lnTo>
                    <a:pt x="4194" y="461125"/>
                  </a:lnTo>
                  <a:lnTo>
                    <a:pt x="0" y="0"/>
                  </a:lnTo>
                  <a:lnTo>
                    <a:pt x="227258" y="508"/>
                  </a:lnTo>
                  <a:lnTo>
                    <a:pt x="456422" y="1652"/>
                  </a:lnTo>
                  <a:lnTo>
                    <a:pt x="458583" y="456168"/>
                  </a:lnTo>
                  <a:close/>
                </a:path>
              </a:pathLst>
            </a:custGeom>
            <a:solidFill>
              <a:srgbClr val="FFFFFF"/>
            </a:solidFill>
            <a:ln w="28575" cap="rnd">
              <a:solidFill>
                <a:schemeClr val="tx1"/>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F89CA467-C2A1-D6DA-90AA-5FA2EA3B1BCF}"/>
                </a:ext>
              </a:extLst>
            </p:cNvPr>
            <p:cNvSpPr/>
            <p:nvPr/>
          </p:nvSpPr>
          <p:spPr>
            <a:xfrm>
              <a:off x="3204765" y="3011010"/>
              <a:ext cx="458582" cy="461124"/>
            </a:xfrm>
            <a:custGeom>
              <a:avLst/>
              <a:gdLst>
                <a:gd name="connsiteX0" fmla="*/ 458583 w 458582"/>
                <a:gd name="connsiteY0" fmla="*/ 456168 h 461124"/>
                <a:gd name="connsiteX1" fmla="*/ 344700 w 458582"/>
                <a:gd name="connsiteY1" fmla="*/ 458328 h 461124"/>
                <a:gd name="connsiteX2" fmla="*/ 4194 w 458582"/>
                <a:gd name="connsiteY2" fmla="*/ 461125 h 461124"/>
                <a:gd name="connsiteX3" fmla="*/ 0 w 458582"/>
                <a:gd name="connsiteY3" fmla="*/ 0 h 461124"/>
                <a:gd name="connsiteX4" fmla="*/ 227258 w 458582"/>
                <a:gd name="connsiteY4" fmla="*/ 508 h 461124"/>
                <a:gd name="connsiteX5" fmla="*/ 456422 w 458582"/>
                <a:gd name="connsiteY5" fmla="*/ 1652 h 461124"/>
                <a:gd name="connsiteX6" fmla="*/ 458583 w 458582"/>
                <a:gd name="connsiteY6" fmla="*/ 456168 h 4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582" h="461124">
                  <a:moveTo>
                    <a:pt x="458583" y="456168"/>
                  </a:moveTo>
                  <a:lnTo>
                    <a:pt x="344700" y="458328"/>
                  </a:lnTo>
                  <a:lnTo>
                    <a:pt x="4194" y="461125"/>
                  </a:lnTo>
                  <a:lnTo>
                    <a:pt x="0" y="0"/>
                  </a:lnTo>
                  <a:lnTo>
                    <a:pt x="227258" y="508"/>
                  </a:lnTo>
                  <a:lnTo>
                    <a:pt x="456422" y="1652"/>
                  </a:lnTo>
                  <a:lnTo>
                    <a:pt x="458583" y="456168"/>
                  </a:lnTo>
                  <a:close/>
                </a:path>
              </a:pathLst>
            </a:custGeom>
            <a:noFill/>
            <a:ln w="28575" cap="rnd">
              <a:solidFill>
                <a:schemeClr val="tx1"/>
              </a:solidFill>
              <a:prstDash val="solid"/>
              <a:round/>
            </a:ln>
          </p:spPr>
          <p:txBody>
            <a:bodyPr rtlCol="0" anchor="ctr"/>
            <a:lstStyle/>
            <a:p>
              <a:endParaRPr lang="en-US"/>
            </a:p>
          </p:txBody>
        </p:sp>
        <p:sp>
          <p:nvSpPr>
            <p:cNvPr id="298" name="Freeform: Shape 297">
              <a:extLst>
                <a:ext uri="{FF2B5EF4-FFF2-40B4-BE49-F238E27FC236}">
                  <a16:creationId xmlns:a16="http://schemas.microsoft.com/office/drawing/2014/main" id="{24A0B1BD-848F-6D64-98E4-2EC5AED8DB2D}"/>
                </a:ext>
              </a:extLst>
            </p:cNvPr>
            <p:cNvSpPr/>
            <p:nvPr/>
          </p:nvSpPr>
          <p:spPr>
            <a:xfrm>
              <a:off x="4113669" y="3011645"/>
              <a:ext cx="462268" cy="454006"/>
            </a:xfrm>
            <a:custGeom>
              <a:avLst/>
              <a:gdLst>
                <a:gd name="connsiteX0" fmla="*/ 462268 w 462268"/>
                <a:gd name="connsiteY0" fmla="*/ 454007 h 454006"/>
                <a:gd name="connsiteX1" fmla="*/ 10168 w 462268"/>
                <a:gd name="connsiteY1" fmla="*/ 453244 h 454006"/>
                <a:gd name="connsiteX2" fmla="*/ 0 w 462268"/>
                <a:gd name="connsiteY2" fmla="*/ 890 h 454006"/>
                <a:gd name="connsiteX3" fmla="*/ 229545 w 462268"/>
                <a:gd name="connsiteY3" fmla="*/ 0 h 454006"/>
                <a:gd name="connsiteX4" fmla="*/ 453753 w 462268"/>
                <a:gd name="connsiteY4" fmla="*/ 381 h 454006"/>
                <a:gd name="connsiteX5" fmla="*/ 462268 w 462268"/>
                <a:gd name="connsiteY5" fmla="*/ 454007 h 4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68" h="454006">
                  <a:moveTo>
                    <a:pt x="462268" y="454007"/>
                  </a:moveTo>
                  <a:lnTo>
                    <a:pt x="10168" y="453244"/>
                  </a:lnTo>
                  <a:lnTo>
                    <a:pt x="0" y="890"/>
                  </a:lnTo>
                  <a:lnTo>
                    <a:pt x="229545" y="0"/>
                  </a:lnTo>
                  <a:lnTo>
                    <a:pt x="453753" y="381"/>
                  </a:lnTo>
                  <a:lnTo>
                    <a:pt x="462268" y="454007"/>
                  </a:lnTo>
                  <a:close/>
                </a:path>
              </a:pathLst>
            </a:custGeom>
            <a:solidFill>
              <a:srgbClr val="00778E"/>
            </a:solidFill>
            <a:ln w="28575" cap="rnd">
              <a:solidFill>
                <a:schemeClr val="tx1"/>
              </a:solidFill>
              <a:prstDash val="solid"/>
              <a:round/>
            </a:ln>
          </p:spPr>
          <p:txBody>
            <a:bodyPr rtlCol="0" anchor="ctr"/>
            <a:lstStyle/>
            <a:p>
              <a:endParaRPr lang="en-US"/>
            </a:p>
          </p:txBody>
        </p:sp>
        <p:sp>
          <p:nvSpPr>
            <p:cNvPr id="299" name="Freeform: Shape 298">
              <a:extLst>
                <a:ext uri="{FF2B5EF4-FFF2-40B4-BE49-F238E27FC236}">
                  <a16:creationId xmlns:a16="http://schemas.microsoft.com/office/drawing/2014/main" id="{F6A41AD6-E7B0-8740-A076-5369A3F359B3}"/>
                </a:ext>
              </a:extLst>
            </p:cNvPr>
            <p:cNvSpPr/>
            <p:nvPr/>
          </p:nvSpPr>
          <p:spPr>
            <a:xfrm>
              <a:off x="4113669" y="3011645"/>
              <a:ext cx="462268" cy="454006"/>
            </a:xfrm>
            <a:custGeom>
              <a:avLst/>
              <a:gdLst>
                <a:gd name="connsiteX0" fmla="*/ 462268 w 462268"/>
                <a:gd name="connsiteY0" fmla="*/ 454007 h 454006"/>
                <a:gd name="connsiteX1" fmla="*/ 10168 w 462268"/>
                <a:gd name="connsiteY1" fmla="*/ 453244 h 454006"/>
                <a:gd name="connsiteX2" fmla="*/ 0 w 462268"/>
                <a:gd name="connsiteY2" fmla="*/ 890 h 454006"/>
                <a:gd name="connsiteX3" fmla="*/ 229545 w 462268"/>
                <a:gd name="connsiteY3" fmla="*/ 0 h 454006"/>
                <a:gd name="connsiteX4" fmla="*/ 453753 w 462268"/>
                <a:gd name="connsiteY4" fmla="*/ 381 h 454006"/>
                <a:gd name="connsiteX5" fmla="*/ 462268 w 462268"/>
                <a:gd name="connsiteY5" fmla="*/ 454007 h 4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68" h="454006">
                  <a:moveTo>
                    <a:pt x="462268" y="454007"/>
                  </a:moveTo>
                  <a:lnTo>
                    <a:pt x="10168" y="453244"/>
                  </a:lnTo>
                  <a:lnTo>
                    <a:pt x="0" y="890"/>
                  </a:lnTo>
                  <a:lnTo>
                    <a:pt x="229545" y="0"/>
                  </a:lnTo>
                  <a:lnTo>
                    <a:pt x="453753" y="381"/>
                  </a:lnTo>
                  <a:lnTo>
                    <a:pt x="462268" y="454007"/>
                  </a:lnTo>
                  <a:close/>
                </a:path>
              </a:pathLst>
            </a:custGeom>
            <a:noFill/>
            <a:ln w="28575" cap="rnd">
              <a:solidFill>
                <a:schemeClr val="tx1"/>
              </a:solidFill>
              <a:prstDash val="solid"/>
              <a:round/>
            </a:ln>
          </p:spPr>
          <p:txBody>
            <a:bodyPr rtlCol="0" anchor="ctr"/>
            <a:lstStyle/>
            <a:p>
              <a:endParaRPr lang="en-US"/>
            </a:p>
          </p:txBody>
        </p:sp>
        <p:sp>
          <p:nvSpPr>
            <p:cNvPr id="300" name="Freeform: Shape 299">
              <a:extLst>
                <a:ext uri="{FF2B5EF4-FFF2-40B4-BE49-F238E27FC236}">
                  <a16:creationId xmlns:a16="http://schemas.microsoft.com/office/drawing/2014/main" id="{8D027C77-9236-5F6C-81D0-EB4578062CB5}"/>
                </a:ext>
              </a:extLst>
            </p:cNvPr>
            <p:cNvSpPr/>
            <p:nvPr/>
          </p:nvSpPr>
          <p:spPr>
            <a:xfrm>
              <a:off x="3661187" y="3012535"/>
              <a:ext cx="462649" cy="454642"/>
            </a:xfrm>
            <a:custGeom>
              <a:avLst/>
              <a:gdLst>
                <a:gd name="connsiteX0" fmla="*/ 347496 w 462649"/>
                <a:gd name="connsiteY0" fmla="*/ 452736 h 454642"/>
                <a:gd name="connsiteX1" fmla="*/ 2161 w 462649"/>
                <a:gd name="connsiteY1" fmla="*/ 454642 h 454642"/>
                <a:gd name="connsiteX2" fmla="*/ 0 w 462649"/>
                <a:gd name="connsiteY2" fmla="*/ 127 h 454642"/>
                <a:gd name="connsiteX3" fmla="*/ 228402 w 462649"/>
                <a:gd name="connsiteY3" fmla="*/ 636 h 454642"/>
                <a:gd name="connsiteX4" fmla="*/ 452609 w 462649"/>
                <a:gd name="connsiteY4" fmla="*/ 0 h 454642"/>
                <a:gd name="connsiteX5" fmla="*/ 462650 w 462649"/>
                <a:gd name="connsiteY5" fmla="*/ 452355 h 454642"/>
                <a:gd name="connsiteX6" fmla="*/ 347496 w 462649"/>
                <a:gd name="connsiteY6" fmla="*/ 452736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49" h="454642">
                  <a:moveTo>
                    <a:pt x="347496" y="452736"/>
                  </a:moveTo>
                  <a:lnTo>
                    <a:pt x="2161" y="454642"/>
                  </a:lnTo>
                  <a:lnTo>
                    <a:pt x="0" y="127"/>
                  </a:lnTo>
                  <a:lnTo>
                    <a:pt x="228402" y="636"/>
                  </a:lnTo>
                  <a:lnTo>
                    <a:pt x="452609" y="0"/>
                  </a:lnTo>
                  <a:lnTo>
                    <a:pt x="462650" y="452355"/>
                  </a:lnTo>
                  <a:lnTo>
                    <a:pt x="347496" y="452736"/>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1" name="Freeform: Shape 300">
              <a:extLst>
                <a:ext uri="{FF2B5EF4-FFF2-40B4-BE49-F238E27FC236}">
                  <a16:creationId xmlns:a16="http://schemas.microsoft.com/office/drawing/2014/main" id="{C459F33E-2933-BB8C-4886-5D4C44A62FB5}"/>
                </a:ext>
              </a:extLst>
            </p:cNvPr>
            <p:cNvSpPr/>
            <p:nvPr/>
          </p:nvSpPr>
          <p:spPr>
            <a:xfrm>
              <a:off x="3661187" y="3012535"/>
              <a:ext cx="462649" cy="454642"/>
            </a:xfrm>
            <a:custGeom>
              <a:avLst/>
              <a:gdLst>
                <a:gd name="connsiteX0" fmla="*/ 347496 w 462649"/>
                <a:gd name="connsiteY0" fmla="*/ 452736 h 454642"/>
                <a:gd name="connsiteX1" fmla="*/ 2161 w 462649"/>
                <a:gd name="connsiteY1" fmla="*/ 454642 h 454642"/>
                <a:gd name="connsiteX2" fmla="*/ 0 w 462649"/>
                <a:gd name="connsiteY2" fmla="*/ 127 h 454642"/>
                <a:gd name="connsiteX3" fmla="*/ 228402 w 462649"/>
                <a:gd name="connsiteY3" fmla="*/ 636 h 454642"/>
                <a:gd name="connsiteX4" fmla="*/ 452609 w 462649"/>
                <a:gd name="connsiteY4" fmla="*/ 0 h 454642"/>
                <a:gd name="connsiteX5" fmla="*/ 462650 w 462649"/>
                <a:gd name="connsiteY5" fmla="*/ 452355 h 454642"/>
                <a:gd name="connsiteX6" fmla="*/ 347496 w 462649"/>
                <a:gd name="connsiteY6" fmla="*/ 452736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49" h="454642">
                  <a:moveTo>
                    <a:pt x="347496" y="452736"/>
                  </a:moveTo>
                  <a:lnTo>
                    <a:pt x="2161" y="454642"/>
                  </a:lnTo>
                  <a:lnTo>
                    <a:pt x="0" y="127"/>
                  </a:lnTo>
                  <a:lnTo>
                    <a:pt x="228402" y="636"/>
                  </a:lnTo>
                  <a:lnTo>
                    <a:pt x="452609" y="0"/>
                  </a:lnTo>
                  <a:lnTo>
                    <a:pt x="462650" y="452355"/>
                  </a:lnTo>
                  <a:lnTo>
                    <a:pt x="347496" y="452736"/>
                  </a:lnTo>
                  <a:close/>
                </a:path>
              </a:pathLst>
            </a:custGeom>
            <a:noFill/>
            <a:ln w="28575" cap="rnd">
              <a:solidFill>
                <a:schemeClr val="tx1"/>
              </a:solidFill>
              <a:prstDash val="solid"/>
              <a:round/>
            </a:ln>
          </p:spPr>
          <p:txBody>
            <a:bodyPr rtlCol="0" anchor="ctr"/>
            <a:lstStyle/>
            <a:p>
              <a:endParaRPr lang="en-US"/>
            </a:p>
          </p:txBody>
        </p:sp>
        <p:sp>
          <p:nvSpPr>
            <p:cNvPr id="302" name="Freeform: Shape 301">
              <a:extLst>
                <a:ext uri="{FF2B5EF4-FFF2-40B4-BE49-F238E27FC236}">
                  <a16:creationId xmlns:a16="http://schemas.microsoft.com/office/drawing/2014/main" id="{39313CEE-DE92-30AD-B364-5E6C2E91698A}"/>
                </a:ext>
              </a:extLst>
            </p:cNvPr>
            <p:cNvSpPr/>
            <p:nvPr/>
          </p:nvSpPr>
          <p:spPr>
            <a:xfrm>
              <a:off x="6402261" y="3238522"/>
              <a:ext cx="741129" cy="410792"/>
            </a:xfrm>
            <a:custGeom>
              <a:avLst/>
              <a:gdLst>
                <a:gd name="connsiteX0" fmla="*/ 0 w 741129"/>
                <a:gd name="connsiteY0" fmla="*/ 351309 h 410792"/>
                <a:gd name="connsiteX1" fmla="*/ 127 w 741129"/>
                <a:gd name="connsiteY1" fmla="*/ 114646 h 410792"/>
                <a:gd name="connsiteX2" fmla="*/ 2034 w 741129"/>
                <a:gd name="connsiteY2" fmla="*/ 0 h 410792"/>
                <a:gd name="connsiteX3" fmla="*/ 733376 w 741129"/>
                <a:gd name="connsiteY3" fmla="*/ 2923 h 410792"/>
                <a:gd name="connsiteX4" fmla="*/ 741129 w 741129"/>
                <a:gd name="connsiteY4" fmla="*/ 67999 h 410792"/>
                <a:gd name="connsiteX5" fmla="*/ 729563 w 741129"/>
                <a:gd name="connsiteY5" fmla="*/ 137905 h 410792"/>
                <a:gd name="connsiteX6" fmla="*/ 689145 w 741129"/>
                <a:gd name="connsiteY6" fmla="*/ 301485 h 410792"/>
                <a:gd name="connsiteX7" fmla="*/ 630932 w 741129"/>
                <a:gd name="connsiteY7" fmla="*/ 333515 h 410792"/>
                <a:gd name="connsiteX8" fmla="*/ 582507 w 741129"/>
                <a:gd name="connsiteY8" fmla="*/ 366561 h 410792"/>
                <a:gd name="connsiteX9" fmla="*/ 561916 w 741129"/>
                <a:gd name="connsiteY9" fmla="*/ 410792 h 410792"/>
                <a:gd name="connsiteX10" fmla="*/ 499255 w 741129"/>
                <a:gd name="connsiteY10" fmla="*/ 395286 h 410792"/>
                <a:gd name="connsiteX11" fmla="*/ 473072 w 741129"/>
                <a:gd name="connsiteY11" fmla="*/ 362875 h 410792"/>
                <a:gd name="connsiteX12" fmla="*/ 381432 w 741129"/>
                <a:gd name="connsiteY12" fmla="*/ 342920 h 410792"/>
                <a:gd name="connsiteX13" fmla="*/ 347877 w 741129"/>
                <a:gd name="connsiteY13" fmla="*/ 358681 h 410792"/>
                <a:gd name="connsiteX14" fmla="*/ 232977 w 741129"/>
                <a:gd name="connsiteY14" fmla="*/ 363638 h 410792"/>
                <a:gd name="connsiteX15" fmla="*/ 181755 w 741129"/>
                <a:gd name="connsiteY15" fmla="*/ 395159 h 410792"/>
                <a:gd name="connsiteX16" fmla="*/ 160529 w 741129"/>
                <a:gd name="connsiteY16" fmla="*/ 387152 h 410792"/>
                <a:gd name="connsiteX17" fmla="*/ 125831 w 741129"/>
                <a:gd name="connsiteY17" fmla="*/ 350673 h 410792"/>
                <a:gd name="connsiteX18" fmla="*/ 0 w 741129"/>
                <a:gd name="connsiteY18" fmla="*/ 351309 h 4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1129" h="410792">
                  <a:moveTo>
                    <a:pt x="0" y="351309"/>
                  </a:moveTo>
                  <a:lnTo>
                    <a:pt x="127" y="114646"/>
                  </a:lnTo>
                  <a:lnTo>
                    <a:pt x="2034" y="0"/>
                  </a:lnTo>
                  <a:lnTo>
                    <a:pt x="733376" y="2923"/>
                  </a:lnTo>
                  <a:lnTo>
                    <a:pt x="741129" y="67999"/>
                  </a:lnTo>
                  <a:lnTo>
                    <a:pt x="729563" y="137905"/>
                  </a:lnTo>
                  <a:lnTo>
                    <a:pt x="689145" y="301485"/>
                  </a:lnTo>
                  <a:lnTo>
                    <a:pt x="630932" y="333515"/>
                  </a:lnTo>
                  <a:lnTo>
                    <a:pt x="582507" y="366561"/>
                  </a:lnTo>
                  <a:lnTo>
                    <a:pt x="561916" y="410792"/>
                  </a:lnTo>
                  <a:lnTo>
                    <a:pt x="499255" y="395286"/>
                  </a:lnTo>
                  <a:lnTo>
                    <a:pt x="473072" y="362875"/>
                  </a:lnTo>
                  <a:lnTo>
                    <a:pt x="381432" y="342920"/>
                  </a:lnTo>
                  <a:lnTo>
                    <a:pt x="347877" y="358681"/>
                  </a:lnTo>
                  <a:lnTo>
                    <a:pt x="232977" y="363638"/>
                  </a:lnTo>
                  <a:lnTo>
                    <a:pt x="181755" y="395159"/>
                  </a:lnTo>
                  <a:lnTo>
                    <a:pt x="160529" y="387152"/>
                  </a:lnTo>
                  <a:lnTo>
                    <a:pt x="125831" y="350673"/>
                  </a:lnTo>
                  <a:lnTo>
                    <a:pt x="0" y="351309"/>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3" name="Freeform: Shape 302">
              <a:extLst>
                <a:ext uri="{FF2B5EF4-FFF2-40B4-BE49-F238E27FC236}">
                  <a16:creationId xmlns:a16="http://schemas.microsoft.com/office/drawing/2014/main" id="{B571EC79-E961-8C1B-D553-ACAA6924FD2E}"/>
                </a:ext>
              </a:extLst>
            </p:cNvPr>
            <p:cNvSpPr/>
            <p:nvPr/>
          </p:nvSpPr>
          <p:spPr>
            <a:xfrm>
              <a:off x="6402261" y="3238522"/>
              <a:ext cx="741129" cy="410792"/>
            </a:xfrm>
            <a:custGeom>
              <a:avLst/>
              <a:gdLst>
                <a:gd name="connsiteX0" fmla="*/ 0 w 741129"/>
                <a:gd name="connsiteY0" fmla="*/ 351309 h 410792"/>
                <a:gd name="connsiteX1" fmla="*/ 127 w 741129"/>
                <a:gd name="connsiteY1" fmla="*/ 114646 h 410792"/>
                <a:gd name="connsiteX2" fmla="*/ 2034 w 741129"/>
                <a:gd name="connsiteY2" fmla="*/ 0 h 410792"/>
                <a:gd name="connsiteX3" fmla="*/ 733376 w 741129"/>
                <a:gd name="connsiteY3" fmla="*/ 2923 h 410792"/>
                <a:gd name="connsiteX4" fmla="*/ 741129 w 741129"/>
                <a:gd name="connsiteY4" fmla="*/ 67999 h 410792"/>
                <a:gd name="connsiteX5" fmla="*/ 729563 w 741129"/>
                <a:gd name="connsiteY5" fmla="*/ 137905 h 410792"/>
                <a:gd name="connsiteX6" fmla="*/ 689145 w 741129"/>
                <a:gd name="connsiteY6" fmla="*/ 301485 h 410792"/>
                <a:gd name="connsiteX7" fmla="*/ 630932 w 741129"/>
                <a:gd name="connsiteY7" fmla="*/ 333515 h 410792"/>
                <a:gd name="connsiteX8" fmla="*/ 582507 w 741129"/>
                <a:gd name="connsiteY8" fmla="*/ 366561 h 410792"/>
                <a:gd name="connsiteX9" fmla="*/ 561916 w 741129"/>
                <a:gd name="connsiteY9" fmla="*/ 410792 h 410792"/>
                <a:gd name="connsiteX10" fmla="*/ 499255 w 741129"/>
                <a:gd name="connsiteY10" fmla="*/ 395286 h 410792"/>
                <a:gd name="connsiteX11" fmla="*/ 473072 w 741129"/>
                <a:gd name="connsiteY11" fmla="*/ 362875 h 410792"/>
                <a:gd name="connsiteX12" fmla="*/ 381432 w 741129"/>
                <a:gd name="connsiteY12" fmla="*/ 342920 h 410792"/>
                <a:gd name="connsiteX13" fmla="*/ 347877 w 741129"/>
                <a:gd name="connsiteY13" fmla="*/ 358681 h 410792"/>
                <a:gd name="connsiteX14" fmla="*/ 232977 w 741129"/>
                <a:gd name="connsiteY14" fmla="*/ 363638 h 410792"/>
                <a:gd name="connsiteX15" fmla="*/ 181755 w 741129"/>
                <a:gd name="connsiteY15" fmla="*/ 395159 h 410792"/>
                <a:gd name="connsiteX16" fmla="*/ 160529 w 741129"/>
                <a:gd name="connsiteY16" fmla="*/ 387152 h 410792"/>
                <a:gd name="connsiteX17" fmla="*/ 125831 w 741129"/>
                <a:gd name="connsiteY17" fmla="*/ 350673 h 410792"/>
                <a:gd name="connsiteX18" fmla="*/ 0 w 741129"/>
                <a:gd name="connsiteY18" fmla="*/ 351309 h 4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1129" h="410792">
                  <a:moveTo>
                    <a:pt x="0" y="351309"/>
                  </a:moveTo>
                  <a:lnTo>
                    <a:pt x="127" y="114646"/>
                  </a:lnTo>
                  <a:lnTo>
                    <a:pt x="2034" y="0"/>
                  </a:lnTo>
                  <a:lnTo>
                    <a:pt x="733376" y="2923"/>
                  </a:lnTo>
                  <a:lnTo>
                    <a:pt x="741129" y="67999"/>
                  </a:lnTo>
                  <a:lnTo>
                    <a:pt x="729563" y="137905"/>
                  </a:lnTo>
                  <a:lnTo>
                    <a:pt x="689145" y="301485"/>
                  </a:lnTo>
                  <a:lnTo>
                    <a:pt x="630932" y="333515"/>
                  </a:lnTo>
                  <a:lnTo>
                    <a:pt x="582507" y="366561"/>
                  </a:lnTo>
                  <a:lnTo>
                    <a:pt x="561916" y="410792"/>
                  </a:lnTo>
                  <a:lnTo>
                    <a:pt x="499255" y="395286"/>
                  </a:lnTo>
                  <a:lnTo>
                    <a:pt x="473072" y="362875"/>
                  </a:lnTo>
                  <a:lnTo>
                    <a:pt x="381432" y="342920"/>
                  </a:lnTo>
                  <a:lnTo>
                    <a:pt x="347877" y="358681"/>
                  </a:lnTo>
                  <a:lnTo>
                    <a:pt x="232977" y="363638"/>
                  </a:lnTo>
                  <a:lnTo>
                    <a:pt x="181755" y="395159"/>
                  </a:lnTo>
                  <a:lnTo>
                    <a:pt x="160529" y="387152"/>
                  </a:lnTo>
                  <a:lnTo>
                    <a:pt x="125831" y="350673"/>
                  </a:lnTo>
                  <a:lnTo>
                    <a:pt x="0" y="351309"/>
                  </a:lnTo>
                  <a:close/>
                </a:path>
              </a:pathLst>
            </a:custGeom>
            <a:noFill/>
            <a:ln w="28575" cap="rnd">
              <a:solidFill>
                <a:schemeClr val="tx1"/>
              </a:solidFill>
              <a:prstDash val="solid"/>
              <a:round/>
            </a:ln>
          </p:spPr>
          <p:txBody>
            <a:bodyPr rtlCol="0" anchor="ctr"/>
            <a:lstStyle/>
            <a:p>
              <a:endParaRPr lang="en-US"/>
            </a:p>
          </p:txBody>
        </p:sp>
        <p:sp>
          <p:nvSpPr>
            <p:cNvPr id="304" name="Freeform: Shape 303">
              <a:extLst>
                <a:ext uri="{FF2B5EF4-FFF2-40B4-BE49-F238E27FC236}">
                  <a16:creationId xmlns:a16="http://schemas.microsoft.com/office/drawing/2014/main" id="{E8FB68CA-247D-AC41-B13A-F367AFD95346}"/>
                </a:ext>
              </a:extLst>
            </p:cNvPr>
            <p:cNvSpPr/>
            <p:nvPr/>
          </p:nvSpPr>
          <p:spPr>
            <a:xfrm>
              <a:off x="5942915" y="3353167"/>
              <a:ext cx="459472" cy="464175"/>
            </a:xfrm>
            <a:custGeom>
              <a:avLst/>
              <a:gdLst>
                <a:gd name="connsiteX0" fmla="*/ 3050 w 459472"/>
                <a:gd name="connsiteY0" fmla="*/ 462396 h 464175"/>
                <a:gd name="connsiteX1" fmla="*/ 1144 w 459472"/>
                <a:gd name="connsiteY1" fmla="*/ 127102 h 464175"/>
                <a:gd name="connsiteX2" fmla="*/ 0 w 459472"/>
                <a:gd name="connsiteY2" fmla="*/ 5465 h 464175"/>
                <a:gd name="connsiteX3" fmla="*/ 459472 w 459472"/>
                <a:gd name="connsiteY3" fmla="*/ 0 h 464175"/>
                <a:gd name="connsiteX4" fmla="*/ 459345 w 459472"/>
                <a:gd name="connsiteY4" fmla="*/ 236663 h 464175"/>
                <a:gd name="connsiteX5" fmla="*/ 458583 w 459472"/>
                <a:gd name="connsiteY5" fmla="*/ 464175 h 464175"/>
                <a:gd name="connsiteX6" fmla="*/ 3050 w 459472"/>
                <a:gd name="connsiteY6" fmla="*/ 462396 h 46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72" h="464175">
                  <a:moveTo>
                    <a:pt x="3050" y="462396"/>
                  </a:moveTo>
                  <a:lnTo>
                    <a:pt x="1144" y="127102"/>
                  </a:lnTo>
                  <a:lnTo>
                    <a:pt x="0" y="5465"/>
                  </a:lnTo>
                  <a:lnTo>
                    <a:pt x="459472" y="0"/>
                  </a:lnTo>
                  <a:lnTo>
                    <a:pt x="459345" y="236663"/>
                  </a:lnTo>
                  <a:lnTo>
                    <a:pt x="458583" y="464175"/>
                  </a:lnTo>
                  <a:lnTo>
                    <a:pt x="3050" y="462396"/>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5" name="Freeform: Shape 304">
              <a:extLst>
                <a:ext uri="{FF2B5EF4-FFF2-40B4-BE49-F238E27FC236}">
                  <a16:creationId xmlns:a16="http://schemas.microsoft.com/office/drawing/2014/main" id="{A93CBE07-D828-C64C-EC8F-225BD74D8A4C}"/>
                </a:ext>
              </a:extLst>
            </p:cNvPr>
            <p:cNvSpPr/>
            <p:nvPr/>
          </p:nvSpPr>
          <p:spPr>
            <a:xfrm>
              <a:off x="5942915" y="3353167"/>
              <a:ext cx="459472" cy="464175"/>
            </a:xfrm>
            <a:custGeom>
              <a:avLst/>
              <a:gdLst>
                <a:gd name="connsiteX0" fmla="*/ 3050 w 459472"/>
                <a:gd name="connsiteY0" fmla="*/ 462396 h 464175"/>
                <a:gd name="connsiteX1" fmla="*/ 1144 w 459472"/>
                <a:gd name="connsiteY1" fmla="*/ 127102 h 464175"/>
                <a:gd name="connsiteX2" fmla="*/ 0 w 459472"/>
                <a:gd name="connsiteY2" fmla="*/ 5465 h 464175"/>
                <a:gd name="connsiteX3" fmla="*/ 459472 w 459472"/>
                <a:gd name="connsiteY3" fmla="*/ 0 h 464175"/>
                <a:gd name="connsiteX4" fmla="*/ 459345 w 459472"/>
                <a:gd name="connsiteY4" fmla="*/ 236663 h 464175"/>
                <a:gd name="connsiteX5" fmla="*/ 458583 w 459472"/>
                <a:gd name="connsiteY5" fmla="*/ 464175 h 464175"/>
                <a:gd name="connsiteX6" fmla="*/ 3050 w 459472"/>
                <a:gd name="connsiteY6" fmla="*/ 462396 h 46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72" h="464175">
                  <a:moveTo>
                    <a:pt x="3050" y="462396"/>
                  </a:moveTo>
                  <a:lnTo>
                    <a:pt x="1144" y="127102"/>
                  </a:lnTo>
                  <a:lnTo>
                    <a:pt x="0" y="5465"/>
                  </a:lnTo>
                  <a:lnTo>
                    <a:pt x="459472" y="0"/>
                  </a:lnTo>
                  <a:lnTo>
                    <a:pt x="459345" y="236663"/>
                  </a:lnTo>
                  <a:lnTo>
                    <a:pt x="458583" y="464175"/>
                  </a:lnTo>
                  <a:lnTo>
                    <a:pt x="3050" y="462396"/>
                  </a:lnTo>
                  <a:close/>
                </a:path>
              </a:pathLst>
            </a:custGeom>
            <a:noFill/>
            <a:ln w="28575" cap="rnd">
              <a:solidFill>
                <a:schemeClr val="tx1"/>
              </a:solidFill>
              <a:prstDash val="solid"/>
              <a:round/>
            </a:ln>
          </p:spPr>
          <p:txBody>
            <a:bodyPr rtlCol="0" anchor="ctr"/>
            <a:lstStyle/>
            <a:p>
              <a:endParaRPr lang="en-US"/>
            </a:p>
          </p:txBody>
        </p:sp>
        <p:sp>
          <p:nvSpPr>
            <p:cNvPr id="306" name="Freeform: Shape 305">
              <a:extLst>
                <a:ext uri="{FF2B5EF4-FFF2-40B4-BE49-F238E27FC236}">
                  <a16:creationId xmlns:a16="http://schemas.microsoft.com/office/drawing/2014/main" id="{46484624-0A02-5550-D4D0-6B426EB24A93}"/>
                </a:ext>
              </a:extLst>
            </p:cNvPr>
            <p:cNvSpPr/>
            <p:nvPr/>
          </p:nvSpPr>
          <p:spPr>
            <a:xfrm>
              <a:off x="4005378" y="3464890"/>
              <a:ext cx="580091" cy="462649"/>
            </a:xfrm>
            <a:custGeom>
              <a:avLst/>
              <a:gdLst>
                <a:gd name="connsiteX0" fmla="*/ 472691 w 580091"/>
                <a:gd name="connsiteY0" fmla="*/ 462523 h 462649"/>
                <a:gd name="connsiteX1" fmla="*/ 24658 w 580091"/>
                <a:gd name="connsiteY1" fmla="*/ 462650 h 462649"/>
                <a:gd name="connsiteX2" fmla="*/ 22243 w 580091"/>
                <a:gd name="connsiteY2" fmla="*/ 344700 h 462649"/>
                <a:gd name="connsiteX3" fmla="*/ 0 w 580091"/>
                <a:gd name="connsiteY3" fmla="*/ 344445 h 462649"/>
                <a:gd name="connsiteX4" fmla="*/ 3305 w 580091"/>
                <a:gd name="connsiteY4" fmla="*/ 381 h 462649"/>
                <a:gd name="connsiteX5" fmla="*/ 118459 w 580091"/>
                <a:gd name="connsiteY5" fmla="*/ 0 h 462649"/>
                <a:gd name="connsiteX6" fmla="*/ 570559 w 580091"/>
                <a:gd name="connsiteY6" fmla="*/ 763 h 462649"/>
                <a:gd name="connsiteX7" fmla="*/ 568653 w 580091"/>
                <a:gd name="connsiteY7" fmla="*/ 342285 h 462649"/>
                <a:gd name="connsiteX8" fmla="*/ 580092 w 580091"/>
                <a:gd name="connsiteY8" fmla="*/ 342539 h 462649"/>
                <a:gd name="connsiteX9" fmla="*/ 578694 w 580091"/>
                <a:gd name="connsiteY9" fmla="*/ 458837 h 462649"/>
                <a:gd name="connsiteX10" fmla="*/ 472691 w 580091"/>
                <a:gd name="connsiteY10" fmla="*/ 462523 h 4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91" h="462649">
                  <a:moveTo>
                    <a:pt x="472691" y="462523"/>
                  </a:moveTo>
                  <a:lnTo>
                    <a:pt x="24658" y="462650"/>
                  </a:lnTo>
                  <a:lnTo>
                    <a:pt x="22243" y="344700"/>
                  </a:lnTo>
                  <a:lnTo>
                    <a:pt x="0" y="344445"/>
                  </a:lnTo>
                  <a:lnTo>
                    <a:pt x="3305" y="381"/>
                  </a:lnTo>
                  <a:lnTo>
                    <a:pt x="118459" y="0"/>
                  </a:lnTo>
                  <a:lnTo>
                    <a:pt x="570559" y="763"/>
                  </a:lnTo>
                  <a:lnTo>
                    <a:pt x="568653" y="342285"/>
                  </a:lnTo>
                  <a:lnTo>
                    <a:pt x="580092" y="342539"/>
                  </a:lnTo>
                  <a:lnTo>
                    <a:pt x="578694" y="458837"/>
                  </a:lnTo>
                  <a:lnTo>
                    <a:pt x="472691" y="462523"/>
                  </a:lnTo>
                  <a:close/>
                </a:path>
              </a:pathLst>
            </a:custGeom>
            <a:solidFill>
              <a:srgbClr val="FFFFFF"/>
            </a:solidFill>
            <a:ln w="28575" cap="rnd">
              <a:solidFill>
                <a:schemeClr val="tx1"/>
              </a:solidFill>
              <a:prstDash val="solid"/>
              <a:round/>
            </a:ln>
          </p:spPr>
          <p:txBody>
            <a:bodyPr rtlCol="0" anchor="ctr"/>
            <a:lstStyle/>
            <a:p>
              <a:endParaRPr lang="en-US"/>
            </a:p>
          </p:txBody>
        </p:sp>
        <p:sp>
          <p:nvSpPr>
            <p:cNvPr id="307" name="Freeform: Shape 306">
              <a:extLst>
                <a:ext uri="{FF2B5EF4-FFF2-40B4-BE49-F238E27FC236}">
                  <a16:creationId xmlns:a16="http://schemas.microsoft.com/office/drawing/2014/main" id="{4053B972-5E2B-AB2A-58FD-AF6D3C416CC4}"/>
                </a:ext>
              </a:extLst>
            </p:cNvPr>
            <p:cNvSpPr/>
            <p:nvPr/>
          </p:nvSpPr>
          <p:spPr>
            <a:xfrm>
              <a:off x="4005378" y="3464890"/>
              <a:ext cx="580091" cy="462649"/>
            </a:xfrm>
            <a:custGeom>
              <a:avLst/>
              <a:gdLst>
                <a:gd name="connsiteX0" fmla="*/ 472691 w 580091"/>
                <a:gd name="connsiteY0" fmla="*/ 462523 h 462649"/>
                <a:gd name="connsiteX1" fmla="*/ 24658 w 580091"/>
                <a:gd name="connsiteY1" fmla="*/ 462650 h 462649"/>
                <a:gd name="connsiteX2" fmla="*/ 22243 w 580091"/>
                <a:gd name="connsiteY2" fmla="*/ 344700 h 462649"/>
                <a:gd name="connsiteX3" fmla="*/ 0 w 580091"/>
                <a:gd name="connsiteY3" fmla="*/ 344445 h 462649"/>
                <a:gd name="connsiteX4" fmla="*/ 3305 w 580091"/>
                <a:gd name="connsiteY4" fmla="*/ 381 h 462649"/>
                <a:gd name="connsiteX5" fmla="*/ 118459 w 580091"/>
                <a:gd name="connsiteY5" fmla="*/ 0 h 462649"/>
                <a:gd name="connsiteX6" fmla="*/ 570559 w 580091"/>
                <a:gd name="connsiteY6" fmla="*/ 763 h 462649"/>
                <a:gd name="connsiteX7" fmla="*/ 568653 w 580091"/>
                <a:gd name="connsiteY7" fmla="*/ 342285 h 462649"/>
                <a:gd name="connsiteX8" fmla="*/ 580092 w 580091"/>
                <a:gd name="connsiteY8" fmla="*/ 342539 h 462649"/>
                <a:gd name="connsiteX9" fmla="*/ 578694 w 580091"/>
                <a:gd name="connsiteY9" fmla="*/ 458837 h 462649"/>
                <a:gd name="connsiteX10" fmla="*/ 472691 w 580091"/>
                <a:gd name="connsiteY10" fmla="*/ 462523 h 4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91" h="462649">
                  <a:moveTo>
                    <a:pt x="472691" y="462523"/>
                  </a:moveTo>
                  <a:lnTo>
                    <a:pt x="24658" y="462650"/>
                  </a:lnTo>
                  <a:lnTo>
                    <a:pt x="22243" y="344700"/>
                  </a:lnTo>
                  <a:lnTo>
                    <a:pt x="0" y="344445"/>
                  </a:lnTo>
                  <a:lnTo>
                    <a:pt x="3305" y="381"/>
                  </a:lnTo>
                  <a:lnTo>
                    <a:pt x="118459" y="0"/>
                  </a:lnTo>
                  <a:lnTo>
                    <a:pt x="570559" y="763"/>
                  </a:lnTo>
                  <a:lnTo>
                    <a:pt x="568653" y="342285"/>
                  </a:lnTo>
                  <a:lnTo>
                    <a:pt x="580092" y="342539"/>
                  </a:lnTo>
                  <a:lnTo>
                    <a:pt x="578694" y="458837"/>
                  </a:lnTo>
                  <a:lnTo>
                    <a:pt x="472691" y="462523"/>
                  </a:lnTo>
                  <a:close/>
                </a:path>
              </a:pathLst>
            </a:custGeom>
            <a:noFill/>
            <a:ln w="28575" cap="rnd">
              <a:solidFill>
                <a:schemeClr val="tx1"/>
              </a:solidFill>
              <a:prstDash val="solid"/>
              <a:round/>
            </a:ln>
          </p:spPr>
          <p:txBody>
            <a:bodyPr rtlCol="0" anchor="ctr"/>
            <a:lstStyle/>
            <a:p>
              <a:endParaRPr lang="en-US"/>
            </a:p>
          </p:txBody>
        </p:sp>
        <p:sp>
          <p:nvSpPr>
            <p:cNvPr id="308" name="Freeform: Shape 307">
              <a:extLst>
                <a:ext uri="{FF2B5EF4-FFF2-40B4-BE49-F238E27FC236}">
                  <a16:creationId xmlns:a16="http://schemas.microsoft.com/office/drawing/2014/main" id="{82907AF2-0178-08EB-693D-678D4A4EE5E2}"/>
                </a:ext>
              </a:extLst>
            </p:cNvPr>
            <p:cNvSpPr/>
            <p:nvPr/>
          </p:nvSpPr>
          <p:spPr>
            <a:xfrm>
              <a:off x="3547685" y="3465271"/>
              <a:ext cx="482350" cy="483748"/>
            </a:xfrm>
            <a:custGeom>
              <a:avLst/>
              <a:gdLst>
                <a:gd name="connsiteX0" fmla="*/ 482351 w 482350"/>
                <a:gd name="connsiteY0" fmla="*/ 462269 h 483748"/>
                <a:gd name="connsiteX1" fmla="*/ 480825 w 482350"/>
                <a:gd name="connsiteY1" fmla="*/ 483749 h 483748"/>
                <a:gd name="connsiteX2" fmla="*/ 401006 w 482350"/>
                <a:gd name="connsiteY2" fmla="*/ 481588 h 483748"/>
                <a:gd name="connsiteX3" fmla="*/ 383466 w 482350"/>
                <a:gd name="connsiteY3" fmla="*/ 463285 h 483748"/>
                <a:gd name="connsiteX4" fmla="*/ 22751 w 482350"/>
                <a:gd name="connsiteY4" fmla="*/ 462141 h 483748"/>
                <a:gd name="connsiteX5" fmla="*/ 25293 w 482350"/>
                <a:gd name="connsiteY5" fmla="*/ 345716 h 483748"/>
                <a:gd name="connsiteX6" fmla="*/ 0 w 482350"/>
                <a:gd name="connsiteY6" fmla="*/ 345716 h 483748"/>
                <a:gd name="connsiteX7" fmla="*/ 1779 w 482350"/>
                <a:gd name="connsiteY7" fmla="*/ 3940 h 483748"/>
                <a:gd name="connsiteX8" fmla="*/ 115663 w 482350"/>
                <a:gd name="connsiteY8" fmla="*/ 1907 h 483748"/>
                <a:gd name="connsiteX9" fmla="*/ 460998 w 482350"/>
                <a:gd name="connsiteY9" fmla="*/ 0 h 483748"/>
                <a:gd name="connsiteX10" fmla="*/ 457693 w 482350"/>
                <a:gd name="connsiteY10" fmla="*/ 344064 h 483748"/>
                <a:gd name="connsiteX11" fmla="*/ 479936 w 482350"/>
                <a:gd name="connsiteY11" fmla="*/ 344318 h 483748"/>
                <a:gd name="connsiteX12" fmla="*/ 482351 w 482350"/>
                <a:gd name="connsiteY12" fmla="*/ 462269 h 4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350" h="483748">
                  <a:moveTo>
                    <a:pt x="482351" y="462269"/>
                  </a:moveTo>
                  <a:lnTo>
                    <a:pt x="480825" y="483749"/>
                  </a:lnTo>
                  <a:lnTo>
                    <a:pt x="401006" y="481588"/>
                  </a:lnTo>
                  <a:lnTo>
                    <a:pt x="383466" y="463285"/>
                  </a:lnTo>
                  <a:lnTo>
                    <a:pt x="22751" y="462141"/>
                  </a:lnTo>
                  <a:lnTo>
                    <a:pt x="25293" y="345716"/>
                  </a:lnTo>
                  <a:lnTo>
                    <a:pt x="0" y="345716"/>
                  </a:lnTo>
                  <a:lnTo>
                    <a:pt x="1779" y="3940"/>
                  </a:lnTo>
                  <a:lnTo>
                    <a:pt x="115663" y="1907"/>
                  </a:lnTo>
                  <a:lnTo>
                    <a:pt x="460998" y="0"/>
                  </a:lnTo>
                  <a:lnTo>
                    <a:pt x="457693" y="344064"/>
                  </a:lnTo>
                  <a:lnTo>
                    <a:pt x="479936" y="344318"/>
                  </a:lnTo>
                  <a:lnTo>
                    <a:pt x="482351" y="462269"/>
                  </a:lnTo>
                  <a:close/>
                </a:path>
              </a:pathLst>
            </a:custGeom>
            <a:solidFill>
              <a:srgbClr val="7C60A7"/>
            </a:solidFill>
            <a:ln w="28575" cap="rnd">
              <a:solidFill>
                <a:schemeClr val="tx1"/>
              </a:solidFill>
              <a:prstDash val="solid"/>
              <a:round/>
            </a:ln>
          </p:spPr>
          <p:txBody>
            <a:bodyPr rtlCol="0" anchor="ctr"/>
            <a:lstStyle/>
            <a:p>
              <a:endParaRPr lang="en-US"/>
            </a:p>
          </p:txBody>
        </p:sp>
        <p:sp>
          <p:nvSpPr>
            <p:cNvPr id="309" name="Freeform: Shape 308">
              <a:extLst>
                <a:ext uri="{FF2B5EF4-FFF2-40B4-BE49-F238E27FC236}">
                  <a16:creationId xmlns:a16="http://schemas.microsoft.com/office/drawing/2014/main" id="{ADA4F578-57A5-C372-3820-7C192D82D2B6}"/>
                </a:ext>
              </a:extLst>
            </p:cNvPr>
            <p:cNvSpPr/>
            <p:nvPr/>
          </p:nvSpPr>
          <p:spPr>
            <a:xfrm>
              <a:off x="3547685" y="3465271"/>
              <a:ext cx="482350" cy="483748"/>
            </a:xfrm>
            <a:custGeom>
              <a:avLst/>
              <a:gdLst>
                <a:gd name="connsiteX0" fmla="*/ 482351 w 482350"/>
                <a:gd name="connsiteY0" fmla="*/ 462269 h 483748"/>
                <a:gd name="connsiteX1" fmla="*/ 480825 w 482350"/>
                <a:gd name="connsiteY1" fmla="*/ 483749 h 483748"/>
                <a:gd name="connsiteX2" fmla="*/ 401006 w 482350"/>
                <a:gd name="connsiteY2" fmla="*/ 481588 h 483748"/>
                <a:gd name="connsiteX3" fmla="*/ 383466 w 482350"/>
                <a:gd name="connsiteY3" fmla="*/ 463285 h 483748"/>
                <a:gd name="connsiteX4" fmla="*/ 22751 w 482350"/>
                <a:gd name="connsiteY4" fmla="*/ 462141 h 483748"/>
                <a:gd name="connsiteX5" fmla="*/ 25293 w 482350"/>
                <a:gd name="connsiteY5" fmla="*/ 345716 h 483748"/>
                <a:gd name="connsiteX6" fmla="*/ 0 w 482350"/>
                <a:gd name="connsiteY6" fmla="*/ 345716 h 483748"/>
                <a:gd name="connsiteX7" fmla="*/ 1779 w 482350"/>
                <a:gd name="connsiteY7" fmla="*/ 3940 h 483748"/>
                <a:gd name="connsiteX8" fmla="*/ 115663 w 482350"/>
                <a:gd name="connsiteY8" fmla="*/ 1907 h 483748"/>
                <a:gd name="connsiteX9" fmla="*/ 460998 w 482350"/>
                <a:gd name="connsiteY9" fmla="*/ 0 h 483748"/>
                <a:gd name="connsiteX10" fmla="*/ 457693 w 482350"/>
                <a:gd name="connsiteY10" fmla="*/ 344064 h 483748"/>
                <a:gd name="connsiteX11" fmla="*/ 479936 w 482350"/>
                <a:gd name="connsiteY11" fmla="*/ 344318 h 483748"/>
                <a:gd name="connsiteX12" fmla="*/ 482351 w 482350"/>
                <a:gd name="connsiteY12" fmla="*/ 462269 h 4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350" h="483748">
                  <a:moveTo>
                    <a:pt x="482351" y="462269"/>
                  </a:moveTo>
                  <a:lnTo>
                    <a:pt x="480825" y="483749"/>
                  </a:lnTo>
                  <a:lnTo>
                    <a:pt x="401006" y="481588"/>
                  </a:lnTo>
                  <a:lnTo>
                    <a:pt x="383466" y="463285"/>
                  </a:lnTo>
                  <a:lnTo>
                    <a:pt x="22751" y="462141"/>
                  </a:lnTo>
                  <a:lnTo>
                    <a:pt x="25293" y="345716"/>
                  </a:lnTo>
                  <a:lnTo>
                    <a:pt x="0" y="345716"/>
                  </a:lnTo>
                  <a:lnTo>
                    <a:pt x="1779" y="3940"/>
                  </a:lnTo>
                  <a:lnTo>
                    <a:pt x="115663" y="1907"/>
                  </a:lnTo>
                  <a:lnTo>
                    <a:pt x="460998" y="0"/>
                  </a:lnTo>
                  <a:lnTo>
                    <a:pt x="457693" y="344064"/>
                  </a:lnTo>
                  <a:lnTo>
                    <a:pt x="479936" y="344318"/>
                  </a:lnTo>
                  <a:lnTo>
                    <a:pt x="482351" y="462269"/>
                  </a:lnTo>
                  <a:close/>
                </a:path>
              </a:pathLst>
            </a:custGeom>
            <a:noFill/>
            <a:ln w="28575" cap="rnd">
              <a:solidFill>
                <a:schemeClr val="tx1"/>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817A5CD8-3886-32CF-E4E2-7F33DB6B096D}"/>
                </a:ext>
              </a:extLst>
            </p:cNvPr>
            <p:cNvSpPr/>
            <p:nvPr/>
          </p:nvSpPr>
          <p:spPr>
            <a:xfrm>
              <a:off x="4574031" y="3465652"/>
              <a:ext cx="461632" cy="462268"/>
            </a:xfrm>
            <a:custGeom>
              <a:avLst/>
              <a:gdLst>
                <a:gd name="connsiteX0" fmla="*/ 461633 w 461632"/>
                <a:gd name="connsiteY0" fmla="*/ 462268 h 462268"/>
                <a:gd name="connsiteX1" fmla="*/ 347114 w 461632"/>
                <a:gd name="connsiteY1" fmla="*/ 462141 h 462268"/>
                <a:gd name="connsiteX2" fmla="*/ 10041 w 461632"/>
                <a:gd name="connsiteY2" fmla="*/ 458074 h 462268"/>
                <a:gd name="connsiteX3" fmla="*/ 11439 w 461632"/>
                <a:gd name="connsiteY3" fmla="*/ 341776 h 462268"/>
                <a:gd name="connsiteX4" fmla="*/ 0 w 461632"/>
                <a:gd name="connsiteY4" fmla="*/ 341522 h 462268"/>
                <a:gd name="connsiteX5" fmla="*/ 1906 w 461632"/>
                <a:gd name="connsiteY5" fmla="*/ 0 h 462268"/>
                <a:gd name="connsiteX6" fmla="*/ 459472 w 461632"/>
                <a:gd name="connsiteY6" fmla="*/ 3432 h 462268"/>
                <a:gd name="connsiteX7" fmla="*/ 461633 w 461632"/>
                <a:gd name="connsiteY7" fmla="*/ 462268 h 4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32" h="462268">
                  <a:moveTo>
                    <a:pt x="461633" y="462268"/>
                  </a:moveTo>
                  <a:lnTo>
                    <a:pt x="347114" y="462141"/>
                  </a:lnTo>
                  <a:lnTo>
                    <a:pt x="10041" y="458074"/>
                  </a:lnTo>
                  <a:lnTo>
                    <a:pt x="11439" y="341776"/>
                  </a:lnTo>
                  <a:lnTo>
                    <a:pt x="0" y="341522"/>
                  </a:lnTo>
                  <a:lnTo>
                    <a:pt x="1906" y="0"/>
                  </a:lnTo>
                  <a:lnTo>
                    <a:pt x="459472" y="3432"/>
                  </a:lnTo>
                  <a:lnTo>
                    <a:pt x="461633" y="462268"/>
                  </a:lnTo>
                  <a:close/>
                </a:path>
              </a:pathLst>
            </a:custGeom>
            <a:solidFill>
              <a:srgbClr val="00AFEF"/>
            </a:solidFill>
            <a:ln w="28575" cap="rnd">
              <a:solidFill>
                <a:schemeClr val="tx1"/>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DF4DC9DC-49AF-3AD2-C5E9-061DF2188815}"/>
                </a:ext>
              </a:extLst>
            </p:cNvPr>
            <p:cNvSpPr/>
            <p:nvPr/>
          </p:nvSpPr>
          <p:spPr>
            <a:xfrm>
              <a:off x="4574031" y="3465652"/>
              <a:ext cx="461632" cy="462268"/>
            </a:xfrm>
            <a:custGeom>
              <a:avLst/>
              <a:gdLst>
                <a:gd name="connsiteX0" fmla="*/ 461633 w 461632"/>
                <a:gd name="connsiteY0" fmla="*/ 462268 h 462268"/>
                <a:gd name="connsiteX1" fmla="*/ 347114 w 461632"/>
                <a:gd name="connsiteY1" fmla="*/ 462141 h 462268"/>
                <a:gd name="connsiteX2" fmla="*/ 10041 w 461632"/>
                <a:gd name="connsiteY2" fmla="*/ 458074 h 462268"/>
                <a:gd name="connsiteX3" fmla="*/ 11439 w 461632"/>
                <a:gd name="connsiteY3" fmla="*/ 341776 h 462268"/>
                <a:gd name="connsiteX4" fmla="*/ 0 w 461632"/>
                <a:gd name="connsiteY4" fmla="*/ 341522 h 462268"/>
                <a:gd name="connsiteX5" fmla="*/ 1906 w 461632"/>
                <a:gd name="connsiteY5" fmla="*/ 0 h 462268"/>
                <a:gd name="connsiteX6" fmla="*/ 459472 w 461632"/>
                <a:gd name="connsiteY6" fmla="*/ 3432 h 462268"/>
                <a:gd name="connsiteX7" fmla="*/ 461633 w 461632"/>
                <a:gd name="connsiteY7" fmla="*/ 462268 h 4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32" h="462268">
                  <a:moveTo>
                    <a:pt x="461633" y="462268"/>
                  </a:moveTo>
                  <a:lnTo>
                    <a:pt x="347114" y="462141"/>
                  </a:lnTo>
                  <a:lnTo>
                    <a:pt x="10041" y="458074"/>
                  </a:lnTo>
                  <a:lnTo>
                    <a:pt x="11439" y="341776"/>
                  </a:lnTo>
                  <a:lnTo>
                    <a:pt x="0" y="341522"/>
                  </a:lnTo>
                  <a:lnTo>
                    <a:pt x="1906" y="0"/>
                  </a:lnTo>
                  <a:lnTo>
                    <a:pt x="459472" y="3432"/>
                  </a:lnTo>
                  <a:lnTo>
                    <a:pt x="461633" y="462268"/>
                  </a:lnTo>
                  <a:close/>
                </a:path>
              </a:pathLst>
            </a:custGeom>
            <a:noFill/>
            <a:ln w="28575" cap="rnd">
              <a:solidFill>
                <a:schemeClr val="tx1"/>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FB29B86D-C61A-58F5-7C74-541661EF1587}"/>
                </a:ext>
              </a:extLst>
            </p:cNvPr>
            <p:cNvSpPr/>
            <p:nvPr/>
          </p:nvSpPr>
          <p:spPr>
            <a:xfrm>
              <a:off x="1286039" y="3465906"/>
              <a:ext cx="618603" cy="463920"/>
            </a:xfrm>
            <a:custGeom>
              <a:avLst/>
              <a:gdLst>
                <a:gd name="connsiteX0" fmla="*/ 135872 w 618603"/>
                <a:gd name="connsiteY0" fmla="*/ 459599 h 463920"/>
                <a:gd name="connsiteX1" fmla="*/ 138414 w 618603"/>
                <a:gd name="connsiteY1" fmla="*/ 437865 h 463920"/>
                <a:gd name="connsiteX2" fmla="*/ 128118 w 618603"/>
                <a:gd name="connsiteY2" fmla="*/ 426807 h 463920"/>
                <a:gd name="connsiteX3" fmla="*/ 83506 w 618603"/>
                <a:gd name="connsiteY3" fmla="*/ 442822 h 463920"/>
                <a:gd name="connsiteX4" fmla="*/ 48680 w 618603"/>
                <a:gd name="connsiteY4" fmla="*/ 425663 h 463920"/>
                <a:gd name="connsiteX5" fmla="*/ 42706 w 618603"/>
                <a:gd name="connsiteY5" fmla="*/ 392108 h 463920"/>
                <a:gd name="connsiteX6" fmla="*/ 53637 w 618603"/>
                <a:gd name="connsiteY6" fmla="*/ 375331 h 463920"/>
                <a:gd name="connsiteX7" fmla="*/ 23768 w 618603"/>
                <a:gd name="connsiteY7" fmla="*/ 345335 h 463920"/>
                <a:gd name="connsiteX8" fmla="*/ 35588 w 618603"/>
                <a:gd name="connsiteY8" fmla="*/ 272506 h 463920"/>
                <a:gd name="connsiteX9" fmla="*/ 14998 w 618603"/>
                <a:gd name="connsiteY9" fmla="*/ 233994 h 463920"/>
                <a:gd name="connsiteX10" fmla="*/ 13091 w 618603"/>
                <a:gd name="connsiteY10" fmla="*/ 219886 h 463920"/>
                <a:gd name="connsiteX11" fmla="*/ 48934 w 618603"/>
                <a:gd name="connsiteY11" fmla="*/ 206667 h 463920"/>
                <a:gd name="connsiteX12" fmla="*/ 35080 w 618603"/>
                <a:gd name="connsiteY12" fmla="*/ 171841 h 463920"/>
                <a:gd name="connsiteX13" fmla="*/ 35461 w 618603"/>
                <a:gd name="connsiteY13" fmla="*/ 143752 h 463920"/>
                <a:gd name="connsiteX14" fmla="*/ 57958 w 618603"/>
                <a:gd name="connsiteY14" fmla="*/ 93420 h 463920"/>
                <a:gd name="connsiteX15" fmla="*/ 0 w 618603"/>
                <a:gd name="connsiteY15" fmla="*/ 0 h 463920"/>
                <a:gd name="connsiteX16" fmla="*/ 448160 w 618603"/>
                <a:gd name="connsiteY16" fmla="*/ 1779 h 463920"/>
                <a:gd name="connsiteX17" fmla="*/ 562298 w 618603"/>
                <a:gd name="connsiteY17" fmla="*/ 2796 h 463920"/>
                <a:gd name="connsiteX18" fmla="*/ 560264 w 618603"/>
                <a:gd name="connsiteY18" fmla="*/ 344318 h 463920"/>
                <a:gd name="connsiteX19" fmla="*/ 618604 w 618603"/>
                <a:gd name="connsiteY19" fmla="*/ 344827 h 463920"/>
                <a:gd name="connsiteX20" fmla="*/ 614790 w 618603"/>
                <a:gd name="connsiteY20" fmla="*/ 463921 h 463920"/>
                <a:gd name="connsiteX21" fmla="*/ 135872 w 618603"/>
                <a:gd name="connsiteY21" fmla="*/ 459599 h 46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603" h="463920">
                  <a:moveTo>
                    <a:pt x="135872" y="459599"/>
                  </a:moveTo>
                  <a:lnTo>
                    <a:pt x="138414" y="437865"/>
                  </a:lnTo>
                  <a:lnTo>
                    <a:pt x="128118" y="426807"/>
                  </a:lnTo>
                  <a:lnTo>
                    <a:pt x="83506" y="442822"/>
                  </a:lnTo>
                  <a:lnTo>
                    <a:pt x="48680" y="425663"/>
                  </a:lnTo>
                  <a:lnTo>
                    <a:pt x="42706" y="392108"/>
                  </a:lnTo>
                  <a:lnTo>
                    <a:pt x="53637" y="375331"/>
                  </a:lnTo>
                  <a:lnTo>
                    <a:pt x="23768" y="345335"/>
                  </a:lnTo>
                  <a:lnTo>
                    <a:pt x="35588" y="272506"/>
                  </a:lnTo>
                  <a:lnTo>
                    <a:pt x="14998" y="233994"/>
                  </a:lnTo>
                  <a:lnTo>
                    <a:pt x="13091" y="219886"/>
                  </a:lnTo>
                  <a:lnTo>
                    <a:pt x="48934" y="206667"/>
                  </a:lnTo>
                  <a:lnTo>
                    <a:pt x="35080" y="171841"/>
                  </a:lnTo>
                  <a:lnTo>
                    <a:pt x="35461" y="143752"/>
                  </a:lnTo>
                  <a:lnTo>
                    <a:pt x="57958" y="93420"/>
                  </a:lnTo>
                  <a:lnTo>
                    <a:pt x="0" y="0"/>
                  </a:lnTo>
                  <a:lnTo>
                    <a:pt x="448160" y="1779"/>
                  </a:lnTo>
                  <a:lnTo>
                    <a:pt x="562298" y="2796"/>
                  </a:lnTo>
                  <a:lnTo>
                    <a:pt x="560264" y="344318"/>
                  </a:lnTo>
                  <a:lnTo>
                    <a:pt x="618604" y="344827"/>
                  </a:lnTo>
                  <a:lnTo>
                    <a:pt x="614790" y="463921"/>
                  </a:lnTo>
                  <a:lnTo>
                    <a:pt x="135872" y="459599"/>
                  </a:lnTo>
                  <a:close/>
                </a:path>
              </a:pathLst>
            </a:custGeom>
            <a:solidFill>
              <a:srgbClr val="00E5D3"/>
            </a:solidFill>
            <a:ln w="28575" cap="rnd">
              <a:solidFill>
                <a:schemeClr val="tx1"/>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261A4BBA-DD46-09F0-8ED0-87F4CACE3E61}"/>
                </a:ext>
              </a:extLst>
            </p:cNvPr>
            <p:cNvSpPr/>
            <p:nvPr/>
          </p:nvSpPr>
          <p:spPr>
            <a:xfrm>
              <a:off x="1286039" y="3465906"/>
              <a:ext cx="618603" cy="463920"/>
            </a:xfrm>
            <a:custGeom>
              <a:avLst/>
              <a:gdLst>
                <a:gd name="connsiteX0" fmla="*/ 135872 w 618603"/>
                <a:gd name="connsiteY0" fmla="*/ 459599 h 463920"/>
                <a:gd name="connsiteX1" fmla="*/ 138414 w 618603"/>
                <a:gd name="connsiteY1" fmla="*/ 437865 h 463920"/>
                <a:gd name="connsiteX2" fmla="*/ 128118 w 618603"/>
                <a:gd name="connsiteY2" fmla="*/ 426807 h 463920"/>
                <a:gd name="connsiteX3" fmla="*/ 83506 w 618603"/>
                <a:gd name="connsiteY3" fmla="*/ 442822 h 463920"/>
                <a:gd name="connsiteX4" fmla="*/ 48680 w 618603"/>
                <a:gd name="connsiteY4" fmla="*/ 425663 h 463920"/>
                <a:gd name="connsiteX5" fmla="*/ 42706 w 618603"/>
                <a:gd name="connsiteY5" fmla="*/ 392108 h 463920"/>
                <a:gd name="connsiteX6" fmla="*/ 53637 w 618603"/>
                <a:gd name="connsiteY6" fmla="*/ 375331 h 463920"/>
                <a:gd name="connsiteX7" fmla="*/ 23768 w 618603"/>
                <a:gd name="connsiteY7" fmla="*/ 345335 h 463920"/>
                <a:gd name="connsiteX8" fmla="*/ 35588 w 618603"/>
                <a:gd name="connsiteY8" fmla="*/ 272506 h 463920"/>
                <a:gd name="connsiteX9" fmla="*/ 14998 w 618603"/>
                <a:gd name="connsiteY9" fmla="*/ 233994 h 463920"/>
                <a:gd name="connsiteX10" fmla="*/ 13091 w 618603"/>
                <a:gd name="connsiteY10" fmla="*/ 219886 h 463920"/>
                <a:gd name="connsiteX11" fmla="*/ 48934 w 618603"/>
                <a:gd name="connsiteY11" fmla="*/ 206667 h 463920"/>
                <a:gd name="connsiteX12" fmla="*/ 35080 w 618603"/>
                <a:gd name="connsiteY12" fmla="*/ 171841 h 463920"/>
                <a:gd name="connsiteX13" fmla="*/ 35461 w 618603"/>
                <a:gd name="connsiteY13" fmla="*/ 143752 h 463920"/>
                <a:gd name="connsiteX14" fmla="*/ 57958 w 618603"/>
                <a:gd name="connsiteY14" fmla="*/ 93420 h 463920"/>
                <a:gd name="connsiteX15" fmla="*/ 0 w 618603"/>
                <a:gd name="connsiteY15" fmla="*/ 0 h 463920"/>
                <a:gd name="connsiteX16" fmla="*/ 448160 w 618603"/>
                <a:gd name="connsiteY16" fmla="*/ 1779 h 463920"/>
                <a:gd name="connsiteX17" fmla="*/ 562298 w 618603"/>
                <a:gd name="connsiteY17" fmla="*/ 2796 h 463920"/>
                <a:gd name="connsiteX18" fmla="*/ 560264 w 618603"/>
                <a:gd name="connsiteY18" fmla="*/ 344318 h 463920"/>
                <a:gd name="connsiteX19" fmla="*/ 618604 w 618603"/>
                <a:gd name="connsiteY19" fmla="*/ 344827 h 463920"/>
                <a:gd name="connsiteX20" fmla="*/ 614790 w 618603"/>
                <a:gd name="connsiteY20" fmla="*/ 463921 h 463920"/>
                <a:gd name="connsiteX21" fmla="*/ 135872 w 618603"/>
                <a:gd name="connsiteY21" fmla="*/ 459599 h 46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603" h="463920">
                  <a:moveTo>
                    <a:pt x="135872" y="459599"/>
                  </a:moveTo>
                  <a:lnTo>
                    <a:pt x="138414" y="437865"/>
                  </a:lnTo>
                  <a:lnTo>
                    <a:pt x="128118" y="426807"/>
                  </a:lnTo>
                  <a:lnTo>
                    <a:pt x="83506" y="442822"/>
                  </a:lnTo>
                  <a:lnTo>
                    <a:pt x="48680" y="425663"/>
                  </a:lnTo>
                  <a:lnTo>
                    <a:pt x="42706" y="392108"/>
                  </a:lnTo>
                  <a:lnTo>
                    <a:pt x="53637" y="375331"/>
                  </a:lnTo>
                  <a:lnTo>
                    <a:pt x="23768" y="345335"/>
                  </a:lnTo>
                  <a:lnTo>
                    <a:pt x="35588" y="272506"/>
                  </a:lnTo>
                  <a:lnTo>
                    <a:pt x="14998" y="233994"/>
                  </a:lnTo>
                  <a:lnTo>
                    <a:pt x="13091" y="219886"/>
                  </a:lnTo>
                  <a:lnTo>
                    <a:pt x="48934" y="206667"/>
                  </a:lnTo>
                  <a:lnTo>
                    <a:pt x="35080" y="171841"/>
                  </a:lnTo>
                  <a:lnTo>
                    <a:pt x="35461" y="143752"/>
                  </a:lnTo>
                  <a:lnTo>
                    <a:pt x="57958" y="93420"/>
                  </a:lnTo>
                  <a:lnTo>
                    <a:pt x="0" y="0"/>
                  </a:lnTo>
                  <a:lnTo>
                    <a:pt x="448160" y="1779"/>
                  </a:lnTo>
                  <a:lnTo>
                    <a:pt x="562298" y="2796"/>
                  </a:lnTo>
                  <a:lnTo>
                    <a:pt x="560264" y="344318"/>
                  </a:lnTo>
                  <a:lnTo>
                    <a:pt x="618604" y="344827"/>
                  </a:lnTo>
                  <a:lnTo>
                    <a:pt x="614790" y="463921"/>
                  </a:lnTo>
                  <a:lnTo>
                    <a:pt x="135872" y="459599"/>
                  </a:lnTo>
                  <a:close/>
                </a:path>
              </a:pathLst>
            </a:custGeom>
            <a:noFill/>
            <a:ln w="28575" cap="rnd">
              <a:solidFill>
                <a:schemeClr val="tx1"/>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3289FDB9-CFDB-3483-4B43-761B74017490}"/>
                </a:ext>
              </a:extLst>
            </p:cNvPr>
            <p:cNvSpPr/>
            <p:nvPr/>
          </p:nvSpPr>
          <p:spPr>
            <a:xfrm>
              <a:off x="2635986" y="3467432"/>
              <a:ext cx="492645" cy="467733"/>
            </a:xfrm>
            <a:custGeom>
              <a:avLst/>
              <a:gdLst>
                <a:gd name="connsiteX0" fmla="*/ 492646 w 492645"/>
                <a:gd name="connsiteY0" fmla="*/ 467734 h 467733"/>
                <a:gd name="connsiteX1" fmla="*/ 43723 w 492645"/>
                <a:gd name="connsiteY1" fmla="*/ 465573 h 467733"/>
                <a:gd name="connsiteX2" fmla="*/ 41562 w 492645"/>
                <a:gd name="connsiteY2" fmla="*/ 340378 h 467733"/>
                <a:gd name="connsiteX3" fmla="*/ 0 w 492645"/>
                <a:gd name="connsiteY3" fmla="*/ 340251 h 467733"/>
                <a:gd name="connsiteX4" fmla="*/ 2796 w 492645"/>
                <a:gd name="connsiteY4" fmla="*/ 1906 h 467733"/>
                <a:gd name="connsiteX5" fmla="*/ 114900 w 492645"/>
                <a:gd name="connsiteY5" fmla="*/ 0 h 467733"/>
                <a:gd name="connsiteX6" fmla="*/ 454643 w 492645"/>
                <a:gd name="connsiteY6" fmla="*/ 3305 h 467733"/>
                <a:gd name="connsiteX7" fmla="*/ 452100 w 492645"/>
                <a:gd name="connsiteY7" fmla="*/ 342793 h 467733"/>
                <a:gd name="connsiteX8" fmla="*/ 492392 w 492645"/>
                <a:gd name="connsiteY8" fmla="*/ 342539 h 467733"/>
                <a:gd name="connsiteX9" fmla="*/ 492646 w 492645"/>
                <a:gd name="connsiteY9" fmla="*/ 467734 h 4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645" h="467733">
                  <a:moveTo>
                    <a:pt x="492646" y="467734"/>
                  </a:moveTo>
                  <a:lnTo>
                    <a:pt x="43723" y="465573"/>
                  </a:lnTo>
                  <a:lnTo>
                    <a:pt x="41562" y="340378"/>
                  </a:lnTo>
                  <a:lnTo>
                    <a:pt x="0" y="340251"/>
                  </a:lnTo>
                  <a:lnTo>
                    <a:pt x="2796" y="1906"/>
                  </a:lnTo>
                  <a:lnTo>
                    <a:pt x="114900" y="0"/>
                  </a:lnTo>
                  <a:lnTo>
                    <a:pt x="454643" y="3305"/>
                  </a:lnTo>
                  <a:lnTo>
                    <a:pt x="452100" y="342793"/>
                  </a:lnTo>
                  <a:lnTo>
                    <a:pt x="492392" y="342539"/>
                  </a:lnTo>
                  <a:lnTo>
                    <a:pt x="492646" y="467734"/>
                  </a:lnTo>
                  <a:close/>
                </a:path>
              </a:pathLst>
            </a:custGeom>
            <a:solidFill>
              <a:srgbClr val="A5CD38"/>
            </a:solidFill>
            <a:ln w="28575" cap="rnd">
              <a:solidFill>
                <a:schemeClr val="tx1"/>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CAE3179B-3A0E-4809-D4A8-BCA599D696FB}"/>
                </a:ext>
              </a:extLst>
            </p:cNvPr>
            <p:cNvSpPr/>
            <p:nvPr/>
          </p:nvSpPr>
          <p:spPr>
            <a:xfrm>
              <a:off x="2635986" y="3467432"/>
              <a:ext cx="492645" cy="467733"/>
            </a:xfrm>
            <a:custGeom>
              <a:avLst/>
              <a:gdLst>
                <a:gd name="connsiteX0" fmla="*/ 492646 w 492645"/>
                <a:gd name="connsiteY0" fmla="*/ 467734 h 467733"/>
                <a:gd name="connsiteX1" fmla="*/ 43723 w 492645"/>
                <a:gd name="connsiteY1" fmla="*/ 465573 h 467733"/>
                <a:gd name="connsiteX2" fmla="*/ 41562 w 492645"/>
                <a:gd name="connsiteY2" fmla="*/ 340378 h 467733"/>
                <a:gd name="connsiteX3" fmla="*/ 0 w 492645"/>
                <a:gd name="connsiteY3" fmla="*/ 340251 h 467733"/>
                <a:gd name="connsiteX4" fmla="*/ 2796 w 492645"/>
                <a:gd name="connsiteY4" fmla="*/ 1906 h 467733"/>
                <a:gd name="connsiteX5" fmla="*/ 114900 w 492645"/>
                <a:gd name="connsiteY5" fmla="*/ 0 h 467733"/>
                <a:gd name="connsiteX6" fmla="*/ 454643 w 492645"/>
                <a:gd name="connsiteY6" fmla="*/ 3305 h 467733"/>
                <a:gd name="connsiteX7" fmla="*/ 452100 w 492645"/>
                <a:gd name="connsiteY7" fmla="*/ 342793 h 467733"/>
                <a:gd name="connsiteX8" fmla="*/ 492392 w 492645"/>
                <a:gd name="connsiteY8" fmla="*/ 342539 h 467733"/>
                <a:gd name="connsiteX9" fmla="*/ 492646 w 492645"/>
                <a:gd name="connsiteY9" fmla="*/ 467734 h 4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645" h="467733">
                  <a:moveTo>
                    <a:pt x="492646" y="467734"/>
                  </a:moveTo>
                  <a:lnTo>
                    <a:pt x="43723" y="465573"/>
                  </a:lnTo>
                  <a:lnTo>
                    <a:pt x="41562" y="340378"/>
                  </a:lnTo>
                  <a:lnTo>
                    <a:pt x="0" y="340251"/>
                  </a:lnTo>
                  <a:lnTo>
                    <a:pt x="2796" y="1906"/>
                  </a:lnTo>
                  <a:lnTo>
                    <a:pt x="114900" y="0"/>
                  </a:lnTo>
                  <a:lnTo>
                    <a:pt x="454643" y="3305"/>
                  </a:lnTo>
                  <a:lnTo>
                    <a:pt x="452100" y="342793"/>
                  </a:lnTo>
                  <a:lnTo>
                    <a:pt x="492392" y="342539"/>
                  </a:lnTo>
                  <a:lnTo>
                    <a:pt x="492646" y="467734"/>
                  </a:lnTo>
                  <a:close/>
                </a:path>
              </a:pathLst>
            </a:custGeom>
            <a:noFill/>
            <a:ln w="28575" cap="rnd">
              <a:solidFill>
                <a:schemeClr val="tx1"/>
              </a:solidFill>
              <a:prstDash val="solid"/>
              <a:round/>
            </a:ln>
          </p:spPr>
          <p:txBody>
            <a:bodyPr rtlCol="0" anchor="ctr"/>
            <a:lstStyle/>
            <a:p>
              <a:endParaRPr lang="en-US"/>
            </a:p>
          </p:txBody>
        </p:sp>
        <p:sp>
          <p:nvSpPr>
            <p:cNvPr id="316" name="Freeform: Shape 315">
              <a:extLst>
                <a:ext uri="{FF2B5EF4-FFF2-40B4-BE49-F238E27FC236}">
                  <a16:creationId xmlns:a16="http://schemas.microsoft.com/office/drawing/2014/main" id="{BAB4F8D4-DDCF-7A49-FF9C-354E71480804}"/>
                </a:ext>
              </a:extLst>
            </p:cNvPr>
            <p:cNvSpPr/>
            <p:nvPr/>
          </p:nvSpPr>
          <p:spPr>
            <a:xfrm>
              <a:off x="1846303" y="3467559"/>
              <a:ext cx="499636" cy="465700"/>
            </a:xfrm>
            <a:custGeom>
              <a:avLst/>
              <a:gdLst>
                <a:gd name="connsiteX0" fmla="*/ 499636 w 499636"/>
                <a:gd name="connsiteY0" fmla="*/ 465700 h 465700"/>
                <a:gd name="connsiteX1" fmla="*/ 392109 w 499636"/>
                <a:gd name="connsiteY1" fmla="*/ 464302 h 465700"/>
                <a:gd name="connsiteX2" fmla="*/ 54527 w 499636"/>
                <a:gd name="connsiteY2" fmla="*/ 462268 h 465700"/>
                <a:gd name="connsiteX3" fmla="*/ 58340 w 499636"/>
                <a:gd name="connsiteY3" fmla="*/ 343174 h 465700"/>
                <a:gd name="connsiteX4" fmla="*/ 0 w 499636"/>
                <a:gd name="connsiteY4" fmla="*/ 342666 h 465700"/>
                <a:gd name="connsiteX5" fmla="*/ 2034 w 499636"/>
                <a:gd name="connsiteY5" fmla="*/ 1144 h 465700"/>
                <a:gd name="connsiteX6" fmla="*/ 454515 w 499636"/>
                <a:gd name="connsiteY6" fmla="*/ 0 h 465700"/>
                <a:gd name="connsiteX7" fmla="*/ 445745 w 499636"/>
                <a:gd name="connsiteY7" fmla="*/ 338217 h 465700"/>
                <a:gd name="connsiteX8" fmla="*/ 496840 w 499636"/>
                <a:gd name="connsiteY8" fmla="*/ 338217 h 465700"/>
                <a:gd name="connsiteX9" fmla="*/ 499636 w 499636"/>
                <a:gd name="connsiteY9"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636" h="465700">
                  <a:moveTo>
                    <a:pt x="499636" y="465700"/>
                  </a:moveTo>
                  <a:lnTo>
                    <a:pt x="392109" y="464302"/>
                  </a:lnTo>
                  <a:lnTo>
                    <a:pt x="54527" y="462268"/>
                  </a:lnTo>
                  <a:lnTo>
                    <a:pt x="58340" y="343174"/>
                  </a:lnTo>
                  <a:lnTo>
                    <a:pt x="0" y="342666"/>
                  </a:lnTo>
                  <a:lnTo>
                    <a:pt x="2034" y="1144"/>
                  </a:lnTo>
                  <a:lnTo>
                    <a:pt x="454515" y="0"/>
                  </a:lnTo>
                  <a:lnTo>
                    <a:pt x="445745" y="338217"/>
                  </a:lnTo>
                  <a:lnTo>
                    <a:pt x="496840" y="338217"/>
                  </a:lnTo>
                  <a:lnTo>
                    <a:pt x="499636" y="465700"/>
                  </a:lnTo>
                  <a:close/>
                </a:path>
              </a:pathLst>
            </a:custGeom>
            <a:solidFill>
              <a:srgbClr val="A5CD38"/>
            </a:solidFill>
            <a:ln w="28575" cap="rnd">
              <a:solidFill>
                <a:schemeClr val="tx1"/>
              </a:solidFill>
              <a:prstDash val="solid"/>
              <a:round/>
            </a:ln>
          </p:spPr>
          <p:txBody>
            <a:bodyPr rtlCol="0" anchor="ctr"/>
            <a:lstStyle/>
            <a:p>
              <a:endParaRPr lang="en-US"/>
            </a:p>
          </p:txBody>
        </p:sp>
        <p:sp>
          <p:nvSpPr>
            <p:cNvPr id="317" name="Freeform: Shape 316">
              <a:extLst>
                <a:ext uri="{FF2B5EF4-FFF2-40B4-BE49-F238E27FC236}">
                  <a16:creationId xmlns:a16="http://schemas.microsoft.com/office/drawing/2014/main" id="{F1F1E202-3A62-7FB4-B59D-1F6CC26943F9}"/>
                </a:ext>
              </a:extLst>
            </p:cNvPr>
            <p:cNvSpPr/>
            <p:nvPr/>
          </p:nvSpPr>
          <p:spPr>
            <a:xfrm>
              <a:off x="1846303" y="3467559"/>
              <a:ext cx="499636" cy="465700"/>
            </a:xfrm>
            <a:custGeom>
              <a:avLst/>
              <a:gdLst>
                <a:gd name="connsiteX0" fmla="*/ 499636 w 499636"/>
                <a:gd name="connsiteY0" fmla="*/ 465700 h 465700"/>
                <a:gd name="connsiteX1" fmla="*/ 392109 w 499636"/>
                <a:gd name="connsiteY1" fmla="*/ 464302 h 465700"/>
                <a:gd name="connsiteX2" fmla="*/ 54527 w 499636"/>
                <a:gd name="connsiteY2" fmla="*/ 462268 h 465700"/>
                <a:gd name="connsiteX3" fmla="*/ 58340 w 499636"/>
                <a:gd name="connsiteY3" fmla="*/ 343174 h 465700"/>
                <a:gd name="connsiteX4" fmla="*/ 0 w 499636"/>
                <a:gd name="connsiteY4" fmla="*/ 342666 h 465700"/>
                <a:gd name="connsiteX5" fmla="*/ 2034 w 499636"/>
                <a:gd name="connsiteY5" fmla="*/ 1144 h 465700"/>
                <a:gd name="connsiteX6" fmla="*/ 454515 w 499636"/>
                <a:gd name="connsiteY6" fmla="*/ 0 h 465700"/>
                <a:gd name="connsiteX7" fmla="*/ 445745 w 499636"/>
                <a:gd name="connsiteY7" fmla="*/ 338217 h 465700"/>
                <a:gd name="connsiteX8" fmla="*/ 496840 w 499636"/>
                <a:gd name="connsiteY8" fmla="*/ 338217 h 465700"/>
                <a:gd name="connsiteX9" fmla="*/ 499636 w 499636"/>
                <a:gd name="connsiteY9"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636" h="465700">
                  <a:moveTo>
                    <a:pt x="499636" y="465700"/>
                  </a:moveTo>
                  <a:lnTo>
                    <a:pt x="392109" y="464302"/>
                  </a:lnTo>
                  <a:lnTo>
                    <a:pt x="54527" y="462268"/>
                  </a:lnTo>
                  <a:lnTo>
                    <a:pt x="58340" y="343174"/>
                  </a:lnTo>
                  <a:lnTo>
                    <a:pt x="0" y="342666"/>
                  </a:lnTo>
                  <a:lnTo>
                    <a:pt x="2034" y="1144"/>
                  </a:lnTo>
                  <a:lnTo>
                    <a:pt x="454515" y="0"/>
                  </a:lnTo>
                  <a:lnTo>
                    <a:pt x="445745" y="338217"/>
                  </a:lnTo>
                  <a:lnTo>
                    <a:pt x="496840" y="338217"/>
                  </a:lnTo>
                  <a:lnTo>
                    <a:pt x="499636" y="465700"/>
                  </a:lnTo>
                  <a:close/>
                </a:path>
              </a:pathLst>
            </a:custGeom>
            <a:noFill/>
            <a:ln w="28575" cap="rnd">
              <a:solidFill>
                <a:schemeClr val="tx1"/>
              </a:solidFill>
              <a:prstDash val="solid"/>
              <a:round/>
            </a:ln>
          </p:spPr>
          <p:txBody>
            <a:bodyPr rtlCol="0" anchor="ctr"/>
            <a:lstStyle/>
            <a:p>
              <a:endParaRPr lang="en-US"/>
            </a:p>
          </p:txBody>
        </p:sp>
        <p:sp>
          <p:nvSpPr>
            <p:cNvPr id="318" name="Freeform: Shape 317">
              <a:extLst>
                <a:ext uri="{FF2B5EF4-FFF2-40B4-BE49-F238E27FC236}">
                  <a16:creationId xmlns:a16="http://schemas.microsoft.com/office/drawing/2014/main" id="{8DD631C4-D4C9-5D83-9513-B6F274AD9C71}"/>
                </a:ext>
              </a:extLst>
            </p:cNvPr>
            <p:cNvSpPr/>
            <p:nvPr/>
          </p:nvSpPr>
          <p:spPr>
            <a:xfrm>
              <a:off x="2292049" y="3467559"/>
              <a:ext cx="387659" cy="465700"/>
            </a:xfrm>
            <a:custGeom>
              <a:avLst/>
              <a:gdLst>
                <a:gd name="connsiteX0" fmla="*/ 53891 w 387659"/>
                <a:gd name="connsiteY0" fmla="*/ 465700 h 465700"/>
                <a:gd name="connsiteX1" fmla="*/ 51095 w 387659"/>
                <a:gd name="connsiteY1" fmla="*/ 338217 h 465700"/>
                <a:gd name="connsiteX2" fmla="*/ 0 w 387659"/>
                <a:gd name="connsiteY2" fmla="*/ 338217 h 465700"/>
                <a:gd name="connsiteX3" fmla="*/ 8770 w 387659"/>
                <a:gd name="connsiteY3" fmla="*/ 0 h 465700"/>
                <a:gd name="connsiteX4" fmla="*/ 346733 w 387659"/>
                <a:gd name="connsiteY4" fmla="*/ 1779 h 465700"/>
                <a:gd name="connsiteX5" fmla="*/ 343937 w 387659"/>
                <a:gd name="connsiteY5" fmla="*/ 340124 h 465700"/>
                <a:gd name="connsiteX6" fmla="*/ 385499 w 387659"/>
                <a:gd name="connsiteY6" fmla="*/ 340251 h 465700"/>
                <a:gd name="connsiteX7" fmla="*/ 387660 w 387659"/>
                <a:gd name="connsiteY7" fmla="*/ 465446 h 465700"/>
                <a:gd name="connsiteX8" fmla="*/ 53891 w 387659"/>
                <a:gd name="connsiteY8"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59" h="465700">
                  <a:moveTo>
                    <a:pt x="53891" y="465700"/>
                  </a:moveTo>
                  <a:lnTo>
                    <a:pt x="51095" y="338217"/>
                  </a:lnTo>
                  <a:lnTo>
                    <a:pt x="0" y="338217"/>
                  </a:lnTo>
                  <a:lnTo>
                    <a:pt x="8770" y="0"/>
                  </a:lnTo>
                  <a:lnTo>
                    <a:pt x="346733" y="1779"/>
                  </a:lnTo>
                  <a:lnTo>
                    <a:pt x="343937" y="340124"/>
                  </a:lnTo>
                  <a:lnTo>
                    <a:pt x="385499" y="340251"/>
                  </a:lnTo>
                  <a:lnTo>
                    <a:pt x="387660" y="465446"/>
                  </a:lnTo>
                  <a:lnTo>
                    <a:pt x="53891" y="465700"/>
                  </a:lnTo>
                  <a:close/>
                </a:path>
              </a:pathLst>
            </a:custGeom>
            <a:solidFill>
              <a:srgbClr val="00E5D3"/>
            </a:solidFill>
            <a:ln w="28575" cap="rnd">
              <a:solidFill>
                <a:schemeClr val="tx1"/>
              </a:solidFill>
              <a:prstDash val="solid"/>
              <a:round/>
            </a:ln>
          </p:spPr>
          <p:txBody>
            <a:bodyPr rtlCol="0" anchor="ctr"/>
            <a:lstStyle/>
            <a:p>
              <a:endParaRPr lang="en-US"/>
            </a:p>
          </p:txBody>
        </p:sp>
        <p:sp>
          <p:nvSpPr>
            <p:cNvPr id="319" name="Freeform: Shape 318">
              <a:extLst>
                <a:ext uri="{FF2B5EF4-FFF2-40B4-BE49-F238E27FC236}">
                  <a16:creationId xmlns:a16="http://schemas.microsoft.com/office/drawing/2014/main" id="{348E3E9A-3A3D-5B79-081C-6AC6B90F3E69}"/>
                </a:ext>
              </a:extLst>
            </p:cNvPr>
            <p:cNvSpPr/>
            <p:nvPr/>
          </p:nvSpPr>
          <p:spPr>
            <a:xfrm>
              <a:off x="2292049" y="3467559"/>
              <a:ext cx="387659" cy="465700"/>
            </a:xfrm>
            <a:custGeom>
              <a:avLst/>
              <a:gdLst>
                <a:gd name="connsiteX0" fmla="*/ 53891 w 387659"/>
                <a:gd name="connsiteY0" fmla="*/ 465700 h 465700"/>
                <a:gd name="connsiteX1" fmla="*/ 51095 w 387659"/>
                <a:gd name="connsiteY1" fmla="*/ 338217 h 465700"/>
                <a:gd name="connsiteX2" fmla="*/ 0 w 387659"/>
                <a:gd name="connsiteY2" fmla="*/ 338217 h 465700"/>
                <a:gd name="connsiteX3" fmla="*/ 8770 w 387659"/>
                <a:gd name="connsiteY3" fmla="*/ 0 h 465700"/>
                <a:gd name="connsiteX4" fmla="*/ 346733 w 387659"/>
                <a:gd name="connsiteY4" fmla="*/ 1779 h 465700"/>
                <a:gd name="connsiteX5" fmla="*/ 343937 w 387659"/>
                <a:gd name="connsiteY5" fmla="*/ 340124 h 465700"/>
                <a:gd name="connsiteX6" fmla="*/ 385499 w 387659"/>
                <a:gd name="connsiteY6" fmla="*/ 340251 h 465700"/>
                <a:gd name="connsiteX7" fmla="*/ 387660 w 387659"/>
                <a:gd name="connsiteY7" fmla="*/ 465446 h 465700"/>
                <a:gd name="connsiteX8" fmla="*/ 53891 w 387659"/>
                <a:gd name="connsiteY8" fmla="*/ 465700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659" h="465700">
                  <a:moveTo>
                    <a:pt x="53891" y="465700"/>
                  </a:moveTo>
                  <a:lnTo>
                    <a:pt x="51095" y="338217"/>
                  </a:lnTo>
                  <a:lnTo>
                    <a:pt x="0" y="338217"/>
                  </a:lnTo>
                  <a:lnTo>
                    <a:pt x="8770" y="0"/>
                  </a:lnTo>
                  <a:lnTo>
                    <a:pt x="346733" y="1779"/>
                  </a:lnTo>
                  <a:lnTo>
                    <a:pt x="343937" y="340124"/>
                  </a:lnTo>
                  <a:lnTo>
                    <a:pt x="385499" y="340251"/>
                  </a:lnTo>
                  <a:lnTo>
                    <a:pt x="387660" y="465446"/>
                  </a:lnTo>
                  <a:lnTo>
                    <a:pt x="53891" y="465700"/>
                  </a:lnTo>
                  <a:close/>
                </a:path>
              </a:pathLst>
            </a:custGeom>
            <a:noFill/>
            <a:ln w="28575" cap="rnd">
              <a:solidFill>
                <a:schemeClr val="tx1"/>
              </a:solidFill>
              <a:prstDash val="solid"/>
              <a:round/>
            </a:ln>
          </p:spPr>
          <p:txBody>
            <a:bodyPr rtlCol="0" anchor="ctr"/>
            <a:lstStyle/>
            <a:p>
              <a:endParaRPr lang="en-US"/>
            </a:p>
          </p:txBody>
        </p:sp>
        <p:sp>
          <p:nvSpPr>
            <p:cNvPr id="320" name="Freeform: Shape 319">
              <a:extLst>
                <a:ext uri="{FF2B5EF4-FFF2-40B4-BE49-F238E27FC236}">
                  <a16:creationId xmlns:a16="http://schemas.microsoft.com/office/drawing/2014/main" id="{18EBE10F-F8BF-811F-DC43-65161F0D8FB3}"/>
                </a:ext>
              </a:extLst>
            </p:cNvPr>
            <p:cNvSpPr/>
            <p:nvPr/>
          </p:nvSpPr>
          <p:spPr>
            <a:xfrm>
              <a:off x="5033503" y="3469084"/>
              <a:ext cx="462141" cy="459980"/>
            </a:xfrm>
            <a:custGeom>
              <a:avLst/>
              <a:gdLst>
                <a:gd name="connsiteX0" fmla="*/ 346987 w 462141"/>
                <a:gd name="connsiteY0" fmla="*/ 459981 h 459980"/>
                <a:gd name="connsiteX1" fmla="*/ 2161 w 462141"/>
                <a:gd name="connsiteY1" fmla="*/ 458837 h 459980"/>
                <a:gd name="connsiteX2" fmla="*/ 0 w 462141"/>
                <a:gd name="connsiteY2" fmla="*/ 0 h 459980"/>
                <a:gd name="connsiteX3" fmla="*/ 456167 w 462141"/>
                <a:gd name="connsiteY3" fmla="*/ 4449 h 459980"/>
                <a:gd name="connsiteX4" fmla="*/ 462141 w 462141"/>
                <a:gd name="connsiteY4" fmla="*/ 458964 h 459980"/>
                <a:gd name="connsiteX5" fmla="*/ 346987 w 462141"/>
                <a:gd name="connsiteY5" fmla="*/ 459981 h 45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41" h="459980">
                  <a:moveTo>
                    <a:pt x="346987" y="459981"/>
                  </a:moveTo>
                  <a:lnTo>
                    <a:pt x="2161" y="458837"/>
                  </a:lnTo>
                  <a:lnTo>
                    <a:pt x="0" y="0"/>
                  </a:lnTo>
                  <a:lnTo>
                    <a:pt x="456167" y="4449"/>
                  </a:lnTo>
                  <a:lnTo>
                    <a:pt x="462141" y="458964"/>
                  </a:lnTo>
                  <a:lnTo>
                    <a:pt x="346987" y="459981"/>
                  </a:lnTo>
                  <a:close/>
                </a:path>
              </a:pathLst>
            </a:custGeom>
            <a:solidFill>
              <a:srgbClr val="FFFFFF"/>
            </a:solidFill>
            <a:ln w="28575" cap="rnd">
              <a:solidFill>
                <a:schemeClr val="tx1"/>
              </a:solidFill>
              <a:prstDash val="solid"/>
              <a:round/>
            </a:ln>
          </p:spPr>
          <p:txBody>
            <a:bodyPr rtlCol="0" anchor="ctr"/>
            <a:lstStyle/>
            <a:p>
              <a:endParaRPr lang="en-US"/>
            </a:p>
          </p:txBody>
        </p:sp>
        <p:sp>
          <p:nvSpPr>
            <p:cNvPr id="321" name="Freeform: Shape 320">
              <a:extLst>
                <a:ext uri="{FF2B5EF4-FFF2-40B4-BE49-F238E27FC236}">
                  <a16:creationId xmlns:a16="http://schemas.microsoft.com/office/drawing/2014/main" id="{CAA7C218-7F47-FD04-1A6A-56418F27385E}"/>
                </a:ext>
              </a:extLst>
            </p:cNvPr>
            <p:cNvSpPr/>
            <p:nvPr/>
          </p:nvSpPr>
          <p:spPr>
            <a:xfrm>
              <a:off x="5033503" y="3469084"/>
              <a:ext cx="462141" cy="459980"/>
            </a:xfrm>
            <a:custGeom>
              <a:avLst/>
              <a:gdLst>
                <a:gd name="connsiteX0" fmla="*/ 346987 w 462141"/>
                <a:gd name="connsiteY0" fmla="*/ 459981 h 459980"/>
                <a:gd name="connsiteX1" fmla="*/ 2161 w 462141"/>
                <a:gd name="connsiteY1" fmla="*/ 458837 h 459980"/>
                <a:gd name="connsiteX2" fmla="*/ 0 w 462141"/>
                <a:gd name="connsiteY2" fmla="*/ 0 h 459980"/>
                <a:gd name="connsiteX3" fmla="*/ 456167 w 462141"/>
                <a:gd name="connsiteY3" fmla="*/ 4449 h 459980"/>
                <a:gd name="connsiteX4" fmla="*/ 462141 w 462141"/>
                <a:gd name="connsiteY4" fmla="*/ 458964 h 459980"/>
                <a:gd name="connsiteX5" fmla="*/ 346987 w 462141"/>
                <a:gd name="connsiteY5" fmla="*/ 459981 h 45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41" h="459980">
                  <a:moveTo>
                    <a:pt x="346987" y="459981"/>
                  </a:moveTo>
                  <a:lnTo>
                    <a:pt x="2161" y="458837"/>
                  </a:lnTo>
                  <a:lnTo>
                    <a:pt x="0" y="0"/>
                  </a:lnTo>
                  <a:lnTo>
                    <a:pt x="456167" y="4449"/>
                  </a:lnTo>
                  <a:lnTo>
                    <a:pt x="462141" y="458964"/>
                  </a:lnTo>
                  <a:lnTo>
                    <a:pt x="346987" y="459981"/>
                  </a:lnTo>
                  <a:close/>
                </a:path>
              </a:pathLst>
            </a:custGeom>
            <a:noFill/>
            <a:ln w="28575" cap="rnd">
              <a:solidFill>
                <a:schemeClr val="tx1"/>
              </a:solidFill>
              <a:prstDash val="solid"/>
              <a:round/>
            </a:ln>
          </p:spPr>
          <p:txBody>
            <a:bodyPr rtlCol="0" anchor="ctr"/>
            <a:lstStyle/>
            <a:p>
              <a:endParaRPr lang="en-US"/>
            </a:p>
          </p:txBody>
        </p:sp>
        <p:sp>
          <p:nvSpPr>
            <p:cNvPr id="322" name="Freeform: Shape 321">
              <a:extLst>
                <a:ext uri="{FF2B5EF4-FFF2-40B4-BE49-F238E27FC236}">
                  <a16:creationId xmlns:a16="http://schemas.microsoft.com/office/drawing/2014/main" id="{EE2AFA76-EFFE-4122-4DCF-30F3E5564D99}"/>
                </a:ext>
              </a:extLst>
            </p:cNvPr>
            <p:cNvSpPr/>
            <p:nvPr/>
          </p:nvSpPr>
          <p:spPr>
            <a:xfrm>
              <a:off x="3088086" y="3469211"/>
              <a:ext cx="484892" cy="470275"/>
            </a:xfrm>
            <a:custGeom>
              <a:avLst/>
              <a:gdLst>
                <a:gd name="connsiteX0" fmla="*/ 40545 w 484892"/>
                <a:gd name="connsiteY0" fmla="*/ 465954 h 470275"/>
                <a:gd name="connsiteX1" fmla="*/ 40291 w 484892"/>
                <a:gd name="connsiteY1" fmla="*/ 340759 h 470275"/>
                <a:gd name="connsiteX2" fmla="*/ 0 w 484892"/>
                <a:gd name="connsiteY2" fmla="*/ 341013 h 470275"/>
                <a:gd name="connsiteX3" fmla="*/ 2542 w 484892"/>
                <a:gd name="connsiteY3" fmla="*/ 1525 h 470275"/>
                <a:gd name="connsiteX4" fmla="*/ 120874 w 484892"/>
                <a:gd name="connsiteY4" fmla="*/ 2923 h 470275"/>
                <a:gd name="connsiteX5" fmla="*/ 461379 w 484892"/>
                <a:gd name="connsiteY5" fmla="*/ 0 h 470275"/>
                <a:gd name="connsiteX6" fmla="*/ 459599 w 484892"/>
                <a:gd name="connsiteY6" fmla="*/ 341776 h 470275"/>
                <a:gd name="connsiteX7" fmla="*/ 484893 w 484892"/>
                <a:gd name="connsiteY7" fmla="*/ 341776 h 470275"/>
                <a:gd name="connsiteX8" fmla="*/ 482351 w 484892"/>
                <a:gd name="connsiteY8" fmla="*/ 458201 h 470275"/>
                <a:gd name="connsiteX9" fmla="*/ 373806 w 484892"/>
                <a:gd name="connsiteY9" fmla="*/ 470276 h 470275"/>
                <a:gd name="connsiteX10" fmla="*/ 40545 w 484892"/>
                <a:gd name="connsiteY10" fmla="*/ 465954 h 4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92" h="470275">
                  <a:moveTo>
                    <a:pt x="40545" y="465954"/>
                  </a:moveTo>
                  <a:lnTo>
                    <a:pt x="40291" y="340759"/>
                  </a:lnTo>
                  <a:lnTo>
                    <a:pt x="0" y="341013"/>
                  </a:lnTo>
                  <a:lnTo>
                    <a:pt x="2542" y="1525"/>
                  </a:lnTo>
                  <a:lnTo>
                    <a:pt x="120874" y="2923"/>
                  </a:lnTo>
                  <a:lnTo>
                    <a:pt x="461379" y="0"/>
                  </a:lnTo>
                  <a:lnTo>
                    <a:pt x="459599" y="341776"/>
                  </a:lnTo>
                  <a:lnTo>
                    <a:pt x="484893" y="341776"/>
                  </a:lnTo>
                  <a:lnTo>
                    <a:pt x="482351" y="458201"/>
                  </a:lnTo>
                  <a:lnTo>
                    <a:pt x="373806" y="470276"/>
                  </a:lnTo>
                  <a:lnTo>
                    <a:pt x="40545" y="465954"/>
                  </a:lnTo>
                  <a:close/>
                </a:path>
              </a:pathLst>
            </a:custGeom>
            <a:solidFill>
              <a:srgbClr val="7C60A7"/>
            </a:solidFill>
            <a:ln w="28575" cap="rnd">
              <a:solidFill>
                <a:schemeClr val="tx1"/>
              </a:solidFill>
              <a:prstDash val="solid"/>
              <a:round/>
            </a:ln>
          </p:spPr>
          <p:txBody>
            <a:bodyPr rtlCol="0" anchor="ctr"/>
            <a:lstStyle/>
            <a:p>
              <a:endParaRPr lang="en-US"/>
            </a:p>
          </p:txBody>
        </p:sp>
        <p:sp>
          <p:nvSpPr>
            <p:cNvPr id="323" name="Freeform: Shape 322">
              <a:extLst>
                <a:ext uri="{FF2B5EF4-FFF2-40B4-BE49-F238E27FC236}">
                  <a16:creationId xmlns:a16="http://schemas.microsoft.com/office/drawing/2014/main" id="{103F0E6D-DBEB-3F9F-01D2-82F5D8A28179}"/>
                </a:ext>
              </a:extLst>
            </p:cNvPr>
            <p:cNvSpPr/>
            <p:nvPr/>
          </p:nvSpPr>
          <p:spPr>
            <a:xfrm>
              <a:off x="3088086" y="3469211"/>
              <a:ext cx="484892" cy="470275"/>
            </a:xfrm>
            <a:custGeom>
              <a:avLst/>
              <a:gdLst>
                <a:gd name="connsiteX0" fmla="*/ 40545 w 484892"/>
                <a:gd name="connsiteY0" fmla="*/ 465954 h 470275"/>
                <a:gd name="connsiteX1" fmla="*/ 40291 w 484892"/>
                <a:gd name="connsiteY1" fmla="*/ 340759 h 470275"/>
                <a:gd name="connsiteX2" fmla="*/ 0 w 484892"/>
                <a:gd name="connsiteY2" fmla="*/ 341013 h 470275"/>
                <a:gd name="connsiteX3" fmla="*/ 2542 w 484892"/>
                <a:gd name="connsiteY3" fmla="*/ 1525 h 470275"/>
                <a:gd name="connsiteX4" fmla="*/ 120874 w 484892"/>
                <a:gd name="connsiteY4" fmla="*/ 2923 h 470275"/>
                <a:gd name="connsiteX5" fmla="*/ 461379 w 484892"/>
                <a:gd name="connsiteY5" fmla="*/ 0 h 470275"/>
                <a:gd name="connsiteX6" fmla="*/ 459599 w 484892"/>
                <a:gd name="connsiteY6" fmla="*/ 341776 h 470275"/>
                <a:gd name="connsiteX7" fmla="*/ 484893 w 484892"/>
                <a:gd name="connsiteY7" fmla="*/ 341776 h 470275"/>
                <a:gd name="connsiteX8" fmla="*/ 482351 w 484892"/>
                <a:gd name="connsiteY8" fmla="*/ 458201 h 470275"/>
                <a:gd name="connsiteX9" fmla="*/ 373806 w 484892"/>
                <a:gd name="connsiteY9" fmla="*/ 470276 h 470275"/>
                <a:gd name="connsiteX10" fmla="*/ 40545 w 484892"/>
                <a:gd name="connsiteY10" fmla="*/ 465954 h 4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92" h="470275">
                  <a:moveTo>
                    <a:pt x="40545" y="465954"/>
                  </a:moveTo>
                  <a:lnTo>
                    <a:pt x="40291" y="340759"/>
                  </a:lnTo>
                  <a:lnTo>
                    <a:pt x="0" y="341013"/>
                  </a:lnTo>
                  <a:lnTo>
                    <a:pt x="2542" y="1525"/>
                  </a:lnTo>
                  <a:lnTo>
                    <a:pt x="120874" y="2923"/>
                  </a:lnTo>
                  <a:lnTo>
                    <a:pt x="461379" y="0"/>
                  </a:lnTo>
                  <a:lnTo>
                    <a:pt x="459599" y="341776"/>
                  </a:lnTo>
                  <a:lnTo>
                    <a:pt x="484893" y="341776"/>
                  </a:lnTo>
                  <a:lnTo>
                    <a:pt x="482351" y="458201"/>
                  </a:lnTo>
                  <a:lnTo>
                    <a:pt x="373806" y="470276"/>
                  </a:lnTo>
                  <a:lnTo>
                    <a:pt x="40545" y="465954"/>
                  </a:lnTo>
                  <a:close/>
                </a:path>
              </a:pathLst>
            </a:custGeom>
            <a:noFill/>
            <a:ln w="28575" cap="rnd">
              <a:solidFill>
                <a:schemeClr val="tx1"/>
              </a:solidFill>
              <a:prstDash val="solid"/>
              <a:round/>
            </a:ln>
          </p:spPr>
          <p:txBody>
            <a:bodyPr rtlCol="0" anchor="ctr"/>
            <a:lstStyle/>
            <a:p>
              <a:endParaRPr lang="en-US"/>
            </a:p>
          </p:txBody>
        </p:sp>
        <p:sp>
          <p:nvSpPr>
            <p:cNvPr id="324" name="Freeform: Shape 323">
              <a:extLst>
                <a:ext uri="{FF2B5EF4-FFF2-40B4-BE49-F238E27FC236}">
                  <a16:creationId xmlns:a16="http://schemas.microsoft.com/office/drawing/2014/main" id="{F7061D0F-331E-0162-95CB-F2E765D16D1C}"/>
                </a:ext>
              </a:extLst>
            </p:cNvPr>
            <p:cNvSpPr/>
            <p:nvPr/>
          </p:nvSpPr>
          <p:spPr>
            <a:xfrm>
              <a:off x="5489671" y="3473533"/>
              <a:ext cx="456294" cy="565856"/>
            </a:xfrm>
            <a:custGeom>
              <a:avLst/>
              <a:gdLst>
                <a:gd name="connsiteX0" fmla="*/ 452990 w 456294"/>
                <a:gd name="connsiteY0" fmla="*/ 564967 h 565856"/>
                <a:gd name="connsiteX1" fmla="*/ 346352 w 456294"/>
                <a:gd name="connsiteY1" fmla="*/ 565856 h 565856"/>
                <a:gd name="connsiteX2" fmla="*/ 324236 w 456294"/>
                <a:gd name="connsiteY2" fmla="*/ 537894 h 565856"/>
                <a:gd name="connsiteX3" fmla="*/ 328685 w 456294"/>
                <a:gd name="connsiteY3" fmla="*/ 523023 h 565856"/>
                <a:gd name="connsiteX4" fmla="*/ 315212 w 456294"/>
                <a:gd name="connsiteY4" fmla="*/ 507390 h 565856"/>
                <a:gd name="connsiteX5" fmla="*/ 322203 w 456294"/>
                <a:gd name="connsiteY5" fmla="*/ 472310 h 565856"/>
                <a:gd name="connsiteX6" fmla="*/ 308984 w 456294"/>
                <a:gd name="connsiteY6" fmla="*/ 468369 h 565856"/>
                <a:gd name="connsiteX7" fmla="*/ 300214 w 456294"/>
                <a:gd name="connsiteY7" fmla="*/ 452609 h 565856"/>
                <a:gd name="connsiteX8" fmla="*/ 5974 w 456294"/>
                <a:gd name="connsiteY8" fmla="*/ 454515 h 565856"/>
                <a:gd name="connsiteX9" fmla="*/ 0 w 456294"/>
                <a:gd name="connsiteY9" fmla="*/ 0 h 565856"/>
                <a:gd name="connsiteX10" fmla="*/ 454388 w 456294"/>
                <a:gd name="connsiteY10" fmla="*/ 6736 h 565856"/>
                <a:gd name="connsiteX11" fmla="*/ 456295 w 456294"/>
                <a:gd name="connsiteY11" fmla="*/ 342030 h 565856"/>
                <a:gd name="connsiteX12" fmla="*/ 452990 w 456294"/>
                <a:gd name="connsiteY12" fmla="*/ 564967 h 56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294" h="565856">
                  <a:moveTo>
                    <a:pt x="452990" y="564967"/>
                  </a:moveTo>
                  <a:lnTo>
                    <a:pt x="346352" y="565856"/>
                  </a:lnTo>
                  <a:lnTo>
                    <a:pt x="324236" y="537894"/>
                  </a:lnTo>
                  <a:lnTo>
                    <a:pt x="328685" y="523023"/>
                  </a:lnTo>
                  <a:lnTo>
                    <a:pt x="315212" y="507390"/>
                  </a:lnTo>
                  <a:lnTo>
                    <a:pt x="322203" y="472310"/>
                  </a:lnTo>
                  <a:lnTo>
                    <a:pt x="308984" y="468369"/>
                  </a:lnTo>
                  <a:lnTo>
                    <a:pt x="300214" y="452609"/>
                  </a:lnTo>
                  <a:lnTo>
                    <a:pt x="5974" y="454515"/>
                  </a:lnTo>
                  <a:lnTo>
                    <a:pt x="0" y="0"/>
                  </a:lnTo>
                  <a:lnTo>
                    <a:pt x="454388" y="6736"/>
                  </a:lnTo>
                  <a:lnTo>
                    <a:pt x="456295" y="342030"/>
                  </a:lnTo>
                  <a:lnTo>
                    <a:pt x="452990" y="564967"/>
                  </a:lnTo>
                  <a:close/>
                </a:path>
              </a:pathLst>
            </a:custGeom>
            <a:solidFill>
              <a:srgbClr val="F79646"/>
            </a:solidFill>
            <a:ln w="28575" cap="rnd">
              <a:solidFill>
                <a:schemeClr val="tx1"/>
              </a:solidFill>
              <a:prstDash val="solid"/>
              <a:round/>
            </a:ln>
          </p:spPr>
          <p:txBody>
            <a:bodyPr rtlCol="0" anchor="ctr"/>
            <a:lstStyle/>
            <a:p>
              <a:endParaRPr lang="en-US"/>
            </a:p>
          </p:txBody>
        </p:sp>
        <p:sp>
          <p:nvSpPr>
            <p:cNvPr id="325" name="Freeform: Shape 324">
              <a:extLst>
                <a:ext uri="{FF2B5EF4-FFF2-40B4-BE49-F238E27FC236}">
                  <a16:creationId xmlns:a16="http://schemas.microsoft.com/office/drawing/2014/main" id="{AEA577FD-125E-F3DD-A8BD-BD8316BF8B6A}"/>
                </a:ext>
              </a:extLst>
            </p:cNvPr>
            <p:cNvSpPr/>
            <p:nvPr/>
          </p:nvSpPr>
          <p:spPr>
            <a:xfrm>
              <a:off x="5489671" y="3473533"/>
              <a:ext cx="456294" cy="565856"/>
            </a:xfrm>
            <a:custGeom>
              <a:avLst/>
              <a:gdLst>
                <a:gd name="connsiteX0" fmla="*/ 452990 w 456294"/>
                <a:gd name="connsiteY0" fmla="*/ 564967 h 565856"/>
                <a:gd name="connsiteX1" fmla="*/ 346352 w 456294"/>
                <a:gd name="connsiteY1" fmla="*/ 565856 h 565856"/>
                <a:gd name="connsiteX2" fmla="*/ 324236 w 456294"/>
                <a:gd name="connsiteY2" fmla="*/ 537894 h 565856"/>
                <a:gd name="connsiteX3" fmla="*/ 328685 w 456294"/>
                <a:gd name="connsiteY3" fmla="*/ 523023 h 565856"/>
                <a:gd name="connsiteX4" fmla="*/ 315212 w 456294"/>
                <a:gd name="connsiteY4" fmla="*/ 507390 h 565856"/>
                <a:gd name="connsiteX5" fmla="*/ 322203 w 456294"/>
                <a:gd name="connsiteY5" fmla="*/ 472310 h 565856"/>
                <a:gd name="connsiteX6" fmla="*/ 308984 w 456294"/>
                <a:gd name="connsiteY6" fmla="*/ 468369 h 565856"/>
                <a:gd name="connsiteX7" fmla="*/ 300214 w 456294"/>
                <a:gd name="connsiteY7" fmla="*/ 452609 h 565856"/>
                <a:gd name="connsiteX8" fmla="*/ 5974 w 456294"/>
                <a:gd name="connsiteY8" fmla="*/ 454515 h 565856"/>
                <a:gd name="connsiteX9" fmla="*/ 0 w 456294"/>
                <a:gd name="connsiteY9" fmla="*/ 0 h 565856"/>
                <a:gd name="connsiteX10" fmla="*/ 454388 w 456294"/>
                <a:gd name="connsiteY10" fmla="*/ 6736 h 565856"/>
                <a:gd name="connsiteX11" fmla="*/ 456295 w 456294"/>
                <a:gd name="connsiteY11" fmla="*/ 342030 h 565856"/>
                <a:gd name="connsiteX12" fmla="*/ 452990 w 456294"/>
                <a:gd name="connsiteY12" fmla="*/ 564967 h 56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294" h="565856">
                  <a:moveTo>
                    <a:pt x="452990" y="564967"/>
                  </a:moveTo>
                  <a:lnTo>
                    <a:pt x="346352" y="565856"/>
                  </a:lnTo>
                  <a:lnTo>
                    <a:pt x="324236" y="537894"/>
                  </a:lnTo>
                  <a:lnTo>
                    <a:pt x="328685" y="523023"/>
                  </a:lnTo>
                  <a:lnTo>
                    <a:pt x="315212" y="507390"/>
                  </a:lnTo>
                  <a:lnTo>
                    <a:pt x="322203" y="472310"/>
                  </a:lnTo>
                  <a:lnTo>
                    <a:pt x="308984" y="468369"/>
                  </a:lnTo>
                  <a:lnTo>
                    <a:pt x="300214" y="452609"/>
                  </a:lnTo>
                  <a:lnTo>
                    <a:pt x="5974" y="454515"/>
                  </a:lnTo>
                  <a:lnTo>
                    <a:pt x="0" y="0"/>
                  </a:lnTo>
                  <a:lnTo>
                    <a:pt x="454388" y="6736"/>
                  </a:lnTo>
                  <a:lnTo>
                    <a:pt x="456295" y="342030"/>
                  </a:lnTo>
                  <a:lnTo>
                    <a:pt x="452990" y="564967"/>
                  </a:lnTo>
                  <a:close/>
                </a:path>
              </a:pathLst>
            </a:custGeom>
            <a:noFill/>
            <a:ln w="28575" cap="rnd">
              <a:solidFill>
                <a:schemeClr val="tx1"/>
              </a:solidFill>
              <a:prstDash val="solid"/>
              <a:round/>
            </a:ln>
          </p:spPr>
          <p:txBody>
            <a:bodyPr rtlCol="0" anchor="ctr"/>
            <a:lstStyle/>
            <a:p>
              <a:endParaRPr lang="en-US"/>
            </a:p>
          </p:txBody>
        </p:sp>
        <p:sp>
          <p:nvSpPr>
            <p:cNvPr id="326" name="Freeform: Shape 325">
              <a:extLst>
                <a:ext uri="{FF2B5EF4-FFF2-40B4-BE49-F238E27FC236}">
                  <a16:creationId xmlns:a16="http://schemas.microsoft.com/office/drawing/2014/main" id="{2011E6F5-91CB-6880-F4DA-8997C9CD0871}"/>
                </a:ext>
              </a:extLst>
            </p:cNvPr>
            <p:cNvSpPr/>
            <p:nvPr/>
          </p:nvSpPr>
          <p:spPr>
            <a:xfrm>
              <a:off x="6401498" y="3581442"/>
              <a:ext cx="562678" cy="424519"/>
            </a:xfrm>
            <a:custGeom>
              <a:avLst/>
              <a:gdLst>
                <a:gd name="connsiteX0" fmla="*/ 118967 w 562678"/>
                <a:gd name="connsiteY0" fmla="*/ 424519 h 424519"/>
                <a:gd name="connsiteX1" fmla="*/ 120111 w 562678"/>
                <a:gd name="connsiteY1" fmla="*/ 236663 h 424519"/>
                <a:gd name="connsiteX2" fmla="*/ 0 w 562678"/>
                <a:gd name="connsiteY2" fmla="*/ 235901 h 424519"/>
                <a:gd name="connsiteX3" fmla="*/ 763 w 562678"/>
                <a:gd name="connsiteY3" fmla="*/ 8389 h 424519"/>
                <a:gd name="connsiteX4" fmla="*/ 126593 w 562678"/>
                <a:gd name="connsiteY4" fmla="*/ 7753 h 424519"/>
                <a:gd name="connsiteX5" fmla="*/ 161292 w 562678"/>
                <a:gd name="connsiteY5" fmla="*/ 44231 h 424519"/>
                <a:gd name="connsiteX6" fmla="*/ 182518 w 562678"/>
                <a:gd name="connsiteY6" fmla="*/ 52239 h 424519"/>
                <a:gd name="connsiteX7" fmla="*/ 233740 w 562678"/>
                <a:gd name="connsiteY7" fmla="*/ 20718 h 424519"/>
                <a:gd name="connsiteX8" fmla="*/ 348640 w 562678"/>
                <a:gd name="connsiteY8" fmla="*/ 15761 h 424519"/>
                <a:gd name="connsiteX9" fmla="*/ 382194 w 562678"/>
                <a:gd name="connsiteY9" fmla="*/ 0 h 424519"/>
                <a:gd name="connsiteX10" fmla="*/ 473835 w 562678"/>
                <a:gd name="connsiteY10" fmla="*/ 19955 h 424519"/>
                <a:gd name="connsiteX11" fmla="*/ 500018 w 562678"/>
                <a:gd name="connsiteY11" fmla="*/ 52366 h 424519"/>
                <a:gd name="connsiteX12" fmla="*/ 562679 w 562678"/>
                <a:gd name="connsiteY12" fmla="*/ 67872 h 424519"/>
                <a:gd name="connsiteX13" fmla="*/ 547808 w 562678"/>
                <a:gd name="connsiteY13" fmla="*/ 164215 h 424519"/>
                <a:gd name="connsiteX14" fmla="*/ 549587 w 562678"/>
                <a:gd name="connsiteY14" fmla="*/ 224716 h 424519"/>
                <a:gd name="connsiteX15" fmla="*/ 540817 w 562678"/>
                <a:gd name="connsiteY15" fmla="*/ 245560 h 424519"/>
                <a:gd name="connsiteX16" fmla="*/ 467861 w 562678"/>
                <a:gd name="connsiteY16" fmla="*/ 271235 h 424519"/>
                <a:gd name="connsiteX17" fmla="*/ 456167 w 562678"/>
                <a:gd name="connsiteY17" fmla="*/ 302121 h 424519"/>
                <a:gd name="connsiteX18" fmla="*/ 436594 w 562678"/>
                <a:gd name="connsiteY18" fmla="*/ 323092 h 424519"/>
                <a:gd name="connsiteX19" fmla="*/ 352707 w 562678"/>
                <a:gd name="connsiteY19" fmla="*/ 325126 h 424519"/>
                <a:gd name="connsiteX20" fmla="*/ 294113 w 562678"/>
                <a:gd name="connsiteY20" fmla="*/ 346479 h 424519"/>
                <a:gd name="connsiteX21" fmla="*/ 237426 w 562678"/>
                <a:gd name="connsiteY21" fmla="*/ 408123 h 424519"/>
                <a:gd name="connsiteX22" fmla="*/ 189127 w 562678"/>
                <a:gd name="connsiteY22" fmla="*/ 424138 h 424519"/>
                <a:gd name="connsiteX23" fmla="*/ 118967 w 562678"/>
                <a:gd name="connsiteY23" fmla="*/ 424519 h 42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678" h="424519">
                  <a:moveTo>
                    <a:pt x="118967" y="424519"/>
                  </a:moveTo>
                  <a:lnTo>
                    <a:pt x="120111" y="236663"/>
                  </a:lnTo>
                  <a:lnTo>
                    <a:pt x="0" y="235901"/>
                  </a:lnTo>
                  <a:lnTo>
                    <a:pt x="763" y="8389"/>
                  </a:lnTo>
                  <a:lnTo>
                    <a:pt x="126593" y="7753"/>
                  </a:lnTo>
                  <a:lnTo>
                    <a:pt x="161292" y="44231"/>
                  </a:lnTo>
                  <a:lnTo>
                    <a:pt x="182518" y="52239"/>
                  </a:lnTo>
                  <a:lnTo>
                    <a:pt x="233740" y="20718"/>
                  </a:lnTo>
                  <a:lnTo>
                    <a:pt x="348640" y="15761"/>
                  </a:lnTo>
                  <a:lnTo>
                    <a:pt x="382194" y="0"/>
                  </a:lnTo>
                  <a:lnTo>
                    <a:pt x="473835" y="19955"/>
                  </a:lnTo>
                  <a:lnTo>
                    <a:pt x="500018" y="52366"/>
                  </a:lnTo>
                  <a:lnTo>
                    <a:pt x="562679" y="67872"/>
                  </a:lnTo>
                  <a:lnTo>
                    <a:pt x="547808" y="164215"/>
                  </a:lnTo>
                  <a:lnTo>
                    <a:pt x="549587" y="224716"/>
                  </a:lnTo>
                  <a:lnTo>
                    <a:pt x="540817" y="245560"/>
                  </a:lnTo>
                  <a:lnTo>
                    <a:pt x="467861" y="271235"/>
                  </a:lnTo>
                  <a:lnTo>
                    <a:pt x="456167" y="302121"/>
                  </a:lnTo>
                  <a:lnTo>
                    <a:pt x="436594" y="323092"/>
                  </a:lnTo>
                  <a:lnTo>
                    <a:pt x="352707" y="325126"/>
                  </a:lnTo>
                  <a:lnTo>
                    <a:pt x="294113" y="346479"/>
                  </a:lnTo>
                  <a:lnTo>
                    <a:pt x="237426" y="408123"/>
                  </a:lnTo>
                  <a:lnTo>
                    <a:pt x="189127" y="424138"/>
                  </a:lnTo>
                  <a:lnTo>
                    <a:pt x="118967" y="424519"/>
                  </a:lnTo>
                  <a:close/>
                </a:path>
              </a:pathLst>
            </a:custGeom>
            <a:solidFill>
              <a:srgbClr val="CEC1A1"/>
            </a:solidFill>
            <a:ln w="28575" cap="rnd">
              <a:solidFill>
                <a:schemeClr val="tx1"/>
              </a:solidFill>
              <a:prstDash val="solid"/>
              <a:round/>
            </a:ln>
          </p:spPr>
          <p:txBody>
            <a:bodyPr rtlCol="0" anchor="ctr"/>
            <a:lstStyle/>
            <a:p>
              <a:endParaRPr lang="en-US"/>
            </a:p>
          </p:txBody>
        </p:sp>
        <p:sp>
          <p:nvSpPr>
            <p:cNvPr id="327" name="Freeform: Shape 326">
              <a:extLst>
                <a:ext uri="{FF2B5EF4-FFF2-40B4-BE49-F238E27FC236}">
                  <a16:creationId xmlns:a16="http://schemas.microsoft.com/office/drawing/2014/main" id="{4B3879F3-2A24-5449-2D80-F3813A1C2C32}"/>
                </a:ext>
              </a:extLst>
            </p:cNvPr>
            <p:cNvSpPr/>
            <p:nvPr/>
          </p:nvSpPr>
          <p:spPr>
            <a:xfrm>
              <a:off x="6401498" y="3581442"/>
              <a:ext cx="562678" cy="424519"/>
            </a:xfrm>
            <a:custGeom>
              <a:avLst/>
              <a:gdLst>
                <a:gd name="connsiteX0" fmla="*/ 118967 w 562678"/>
                <a:gd name="connsiteY0" fmla="*/ 424519 h 424519"/>
                <a:gd name="connsiteX1" fmla="*/ 120111 w 562678"/>
                <a:gd name="connsiteY1" fmla="*/ 236663 h 424519"/>
                <a:gd name="connsiteX2" fmla="*/ 0 w 562678"/>
                <a:gd name="connsiteY2" fmla="*/ 235901 h 424519"/>
                <a:gd name="connsiteX3" fmla="*/ 763 w 562678"/>
                <a:gd name="connsiteY3" fmla="*/ 8389 h 424519"/>
                <a:gd name="connsiteX4" fmla="*/ 126593 w 562678"/>
                <a:gd name="connsiteY4" fmla="*/ 7753 h 424519"/>
                <a:gd name="connsiteX5" fmla="*/ 161292 w 562678"/>
                <a:gd name="connsiteY5" fmla="*/ 44231 h 424519"/>
                <a:gd name="connsiteX6" fmla="*/ 182518 w 562678"/>
                <a:gd name="connsiteY6" fmla="*/ 52239 h 424519"/>
                <a:gd name="connsiteX7" fmla="*/ 233740 w 562678"/>
                <a:gd name="connsiteY7" fmla="*/ 20718 h 424519"/>
                <a:gd name="connsiteX8" fmla="*/ 348640 w 562678"/>
                <a:gd name="connsiteY8" fmla="*/ 15761 h 424519"/>
                <a:gd name="connsiteX9" fmla="*/ 382194 w 562678"/>
                <a:gd name="connsiteY9" fmla="*/ 0 h 424519"/>
                <a:gd name="connsiteX10" fmla="*/ 473835 w 562678"/>
                <a:gd name="connsiteY10" fmla="*/ 19955 h 424519"/>
                <a:gd name="connsiteX11" fmla="*/ 500018 w 562678"/>
                <a:gd name="connsiteY11" fmla="*/ 52366 h 424519"/>
                <a:gd name="connsiteX12" fmla="*/ 562679 w 562678"/>
                <a:gd name="connsiteY12" fmla="*/ 67872 h 424519"/>
                <a:gd name="connsiteX13" fmla="*/ 547808 w 562678"/>
                <a:gd name="connsiteY13" fmla="*/ 164215 h 424519"/>
                <a:gd name="connsiteX14" fmla="*/ 549587 w 562678"/>
                <a:gd name="connsiteY14" fmla="*/ 224716 h 424519"/>
                <a:gd name="connsiteX15" fmla="*/ 540817 w 562678"/>
                <a:gd name="connsiteY15" fmla="*/ 245560 h 424519"/>
                <a:gd name="connsiteX16" fmla="*/ 467861 w 562678"/>
                <a:gd name="connsiteY16" fmla="*/ 271235 h 424519"/>
                <a:gd name="connsiteX17" fmla="*/ 456167 w 562678"/>
                <a:gd name="connsiteY17" fmla="*/ 302121 h 424519"/>
                <a:gd name="connsiteX18" fmla="*/ 436594 w 562678"/>
                <a:gd name="connsiteY18" fmla="*/ 323092 h 424519"/>
                <a:gd name="connsiteX19" fmla="*/ 352707 w 562678"/>
                <a:gd name="connsiteY19" fmla="*/ 325126 h 424519"/>
                <a:gd name="connsiteX20" fmla="*/ 294113 w 562678"/>
                <a:gd name="connsiteY20" fmla="*/ 346479 h 424519"/>
                <a:gd name="connsiteX21" fmla="*/ 237426 w 562678"/>
                <a:gd name="connsiteY21" fmla="*/ 408123 h 424519"/>
                <a:gd name="connsiteX22" fmla="*/ 189127 w 562678"/>
                <a:gd name="connsiteY22" fmla="*/ 424138 h 424519"/>
                <a:gd name="connsiteX23" fmla="*/ 118967 w 562678"/>
                <a:gd name="connsiteY23" fmla="*/ 424519 h 42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678" h="424519">
                  <a:moveTo>
                    <a:pt x="118967" y="424519"/>
                  </a:moveTo>
                  <a:lnTo>
                    <a:pt x="120111" y="236663"/>
                  </a:lnTo>
                  <a:lnTo>
                    <a:pt x="0" y="235901"/>
                  </a:lnTo>
                  <a:lnTo>
                    <a:pt x="763" y="8389"/>
                  </a:lnTo>
                  <a:lnTo>
                    <a:pt x="126593" y="7753"/>
                  </a:lnTo>
                  <a:lnTo>
                    <a:pt x="161292" y="44231"/>
                  </a:lnTo>
                  <a:lnTo>
                    <a:pt x="182518" y="52239"/>
                  </a:lnTo>
                  <a:lnTo>
                    <a:pt x="233740" y="20718"/>
                  </a:lnTo>
                  <a:lnTo>
                    <a:pt x="348640" y="15761"/>
                  </a:lnTo>
                  <a:lnTo>
                    <a:pt x="382194" y="0"/>
                  </a:lnTo>
                  <a:lnTo>
                    <a:pt x="473835" y="19955"/>
                  </a:lnTo>
                  <a:lnTo>
                    <a:pt x="500018" y="52366"/>
                  </a:lnTo>
                  <a:lnTo>
                    <a:pt x="562679" y="67872"/>
                  </a:lnTo>
                  <a:lnTo>
                    <a:pt x="547808" y="164215"/>
                  </a:lnTo>
                  <a:lnTo>
                    <a:pt x="549587" y="224716"/>
                  </a:lnTo>
                  <a:lnTo>
                    <a:pt x="540817" y="245560"/>
                  </a:lnTo>
                  <a:lnTo>
                    <a:pt x="467861" y="271235"/>
                  </a:lnTo>
                  <a:lnTo>
                    <a:pt x="456167" y="302121"/>
                  </a:lnTo>
                  <a:lnTo>
                    <a:pt x="436594" y="323092"/>
                  </a:lnTo>
                  <a:lnTo>
                    <a:pt x="352707" y="325126"/>
                  </a:lnTo>
                  <a:lnTo>
                    <a:pt x="294113" y="346479"/>
                  </a:lnTo>
                  <a:lnTo>
                    <a:pt x="237426" y="408123"/>
                  </a:lnTo>
                  <a:lnTo>
                    <a:pt x="189127" y="424138"/>
                  </a:lnTo>
                  <a:lnTo>
                    <a:pt x="118967" y="424519"/>
                  </a:lnTo>
                  <a:close/>
                </a:path>
              </a:pathLst>
            </a:custGeom>
            <a:noFill/>
            <a:ln w="28575" cap="rnd">
              <a:solidFill>
                <a:schemeClr val="tx1"/>
              </a:solidFill>
              <a:prstDash val="solid"/>
              <a:round/>
            </a:ln>
          </p:spPr>
          <p:txBody>
            <a:bodyPr rtlCol="0" anchor="ctr"/>
            <a:lstStyle/>
            <a:p>
              <a:endParaRPr lang="en-US"/>
            </a:p>
          </p:txBody>
        </p:sp>
        <p:sp>
          <p:nvSpPr>
            <p:cNvPr id="328" name="Freeform: Shape 327">
              <a:extLst>
                <a:ext uri="{FF2B5EF4-FFF2-40B4-BE49-F238E27FC236}">
                  <a16:creationId xmlns:a16="http://schemas.microsoft.com/office/drawing/2014/main" id="{7F6B5010-AF7F-8ED7-4009-86453A856265}"/>
                </a:ext>
              </a:extLst>
            </p:cNvPr>
            <p:cNvSpPr/>
            <p:nvPr/>
          </p:nvSpPr>
          <p:spPr>
            <a:xfrm>
              <a:off x="5942534" y="3815563"/>
              <a:ext cx="578948" cy="340123"/>
            </a:xfrm>
            <a:custGeom>
              <a:avLst/>
              <a:gdLst>
                <a:gd name="connsiteX0" fmla="*/ 291190 w 578948"/>
                <a:gd name="connsiteY0" fmla="*/ 340124 h 340123"/>
                <a:gd name="connsiteX1" fmla="*/ 0 w 578948"/>
                <a:gd name="connsiteY1" fmla="*/ 336438 h 340123"/>
                <a:gd name="connsiteX2" fmla="*/ 127 w 578948"/>
                <a:gd name="connsiteY2" fmla="*/ 222936 h 340123"/>
                <a:gd name="connsiteX3" fmla="*/ 3432 w 578948"/>
                <a:gd name="connsiteY3" fmla="*/ 0 h 340123"/>
                <a:gd name="connsiteX4" fmla="*/ 458964 w 578948"/>
                <a:gd name="connsiteY4" fmla="*/ 1779 h 340123"/>
                <a:gd name="connsiteX5" fmla="*/ 578948 w 578948"/>
                <a:gd name="connsiteY5" fmla="*/ 2542 h 340123"/>
                <a:gd name="connsiteX6" fmla="*/ 577931 w 578948"/>
                <a:gd name="connsiteY6" fmla="*/ 190398 h 340123"/>
                <a:gd name="connsiteX7" fmla="*/ 515143 w 578948"/>
                <a:gd name="connsiteY7" fmla="*/ 197135 h 340123"/>
                <a:gd name="connsiteX8" fmla="*/ 412064 w 578948"/>
                <a:gd name="connsiteY8" fmla="*/ 227639 h 340123"/>
                <a:gd name="connsiteX9" fmla="*/ 362112 w 578948"/>
                <a:gd name="connsiteY9" fmla="*/ 214802 h 340123"/>
                <a:gd name="connsiteX10" fmla="*/ 335929 w 578948"/>
                <a:gd name="connsiteY10" fmla="*/ 224588 h 340123"/>
                <a:gd name="connsiteX11" fmla="*/ 308349 w 578948"/>
                <a:gd name="connsiteY11" fmla="*/ 253440 h 340123"/>
                <a:gd name="connsiteX12" fmla="*/ 291190 w 578948"/>
                <a:gd name="connsiteY12" fmla="*/ 340124 h 3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948" h="340123">
                  <a:moveTo>
                    <a:pt x="291190" y="340124"/>
                  </a:moveTo>
                  <a:lnTo>
                    <a:pt x="0" y="336438"/>
                  </a:lnTo>
                  <a:lnTo>
                    <a:pt x="127" y="222936"/>
                  </a:lnTo>
                  <a:lnTo>
                    <a:pt x="3432" y="0"/>
                  </a:lnTo>
                  <a:lnTo>
                    <a:pt x="458964" y="1779"/>
                  </a:lnTo>
                  <a:lnTo>
                    <a:pt x="578948" y="2542"/>
                  </a:lnTo>
                  <a:lnTo>
                    <a:pt x="577931" y="190398"/>
                  </a:lnTo>
                  <a:lnTo>
                    <a:pt x="515143" y="197135"/>
                  </a:lnTo>
                  <a:lnTo>
                    <a:pt x="412064" y="227639"/>
                  </a:lnTo>
                  <a:lnTo>
                    <a:pt x="362112" y="214802"/>
                  </a:lnTo>
                  <a:lnTo>
                    <a:pt x="335929" y="224588"/>
                  </a:lnTo>
                  <a:lnTo>
                    <a:pt x="308349" y="253440"/>
                  </a:lnTo>
                  <a:lnTo>
                    <a:pt x="291190" y="340124"/>
                  </a:lnTo>
                  <a:close/>
                </a:path>
              </a:pathLst>
            </a:custGeom>
            <a:solidFill>
              <a:srgbClr val="22713C"/>
            </a:solidFill>
            <a:ln w="28575" cap="rnd">
              <a:solidFill>
                <a:schemeClr val="tx1"/>
              </a:solidFill>
              <a:prstDash val="solid"/>
              <a:round/>
            </a:ln>
          </p:spPr>
          <p:txBody>
            <a:bodyPr rtlCol="0" anchor="ctr"/>
            <a:lstStyle/>
            <a:p>
              <a:endParaRPr lang="en-US"/>
            </a:p>
          </p:txBody>
        </p:sp>
        <p:sp>
          <p:nvSpPr>
            <p:cNvPr id="329" name="Freeform: Shape 328">
              <a:extLst>
                <a:ext uri="{FF2B5EF4-FFF2-40B4-BE49-F238E27FC236}">
                  <a16:creationId xmlns:a16="http://schemas.microsoft.com/office/drawing/2014/main" id="{CA1C60E9-3669-C2BC-9C7C-D8393194AB8A}"/>
                </a:ext>
              </a:extLst>
            </p:cNvPr>
            <p:cNvSpPr/>
            <p:nvPr/>
          </p:nvSpPr>
          <p:spPr>
            <a:xfrm>
              <a:off x="5942534" y="3815563"/>
              <a:ext cx="578948" cy="340123"/>
            </a:xfrm>
            <a:custGeom>
              <a:avLst/>
              <a:gdLst>
                <a:gd name="connsiteX0" fmla="*/ 291190 w 578948"/>
                <a:gd name="connsiteY0" fmla="*/ 340124 h 340123"/>
                <a:gd name="connsiteX1" fmla="*/ 0 w 578948"/>
                <a:gd name="connsiteY1" fmla="*/ 336438 h 340123"/>
                <a:gd name="connsiteX2" fmla="*/ 127 w 578948"/>
                <a:gd name="connsiteY2" fmla="*/ 222936 h 340123"/>
                <a:gd name="connsiteX3" fmla="*/ 3432 w 578948"/>
                <a:gd name="connsiteY3" fmla="*/ 0 h 340123"/>
                <a:gd name="connsiteX4" fmla="*/ 458964 w 578948"/>
                <a:gd name="connsiteY4" fmla="*/ 1779 h 340123"/>
                <a:gd name="connsiteX5" fmla="*/ 578948 w 578948"/>
                <a:gd name="connsiteY5" fmla="*/ 2542 h 340123"/>
                <a:gd name="connsiteX6" fmla="*/ 577931 w 578948"/>
                <a:gd name="connsiteY6" fmla="*/ 190398 h 340123"/>
                <a:gd name="connsiteX7" fmla="*/ 515143 w 578948"/>
                <a:gd name="connsiteY7" fmla="*/ 197135 h 340123"/>
                <a:gd name="connsiteX8" fmla="*/ 412064 w 578948"/>
                <a:gd name="connsiteY8" fmla="*/ 227639 h 340123"/>
                <a:gd name="connsiteX9" fmla="*/ 362112 w 578948"/>
                <a:gd name="connsiteY9" fmla="*/ 214802 h 340123"/>
                <a:gd name="connsiteX10" fmla="*/ 335929 w 578948"/>
                <a:gd name="connsiteY10" fmla="*/ 224588 h 340123"/>
                <a:gd name="connsiteX11" fmla="*/ 308349 w 578948"/>
                <a:gd name="connsiteY11" fmla="*/ 253440 h 340123"/>
                <a:gd name="connsiteX12" fmla="*/ 291190 w 578948"/>
                <a:gd name="connsiteY12" fmla="*/ 340124 h 3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948" h="340123">
                  <a:moveTo>
                    <a:pt x="291190" y="340124"/>
                  </a:moveTo>
                  <a:lnTo>
                    <a:pt x="0" y="336438"/>
                  </a:lnTo>
                  <a:lnTo>
                    <a:pt x="127" y="222936"/>
                  </a:lnTo>
                  <a:lnTo>
                    <a:pt x="3432" y="0"/>
                  </a:lnTo>
                  <a:lnTo>
                    <a:pt x="458964" y="1779"/>
                  </a:lnTo>
                  <a:lnTo>
                    <a:pt x="578948" y="2542"/>
                  </a:lnTo>
                  <a:lnTo>
                    <a:pt x="577931" y="190398"/>
                  </a:lnTo>
                  <a:lnTo>
                    <a:pt x="515143" y="197135"/>
                  </a:lnTo>
                  <a:lnTo>
                    <a:pt x="412064" y="227639"/>
                  </a:lnTo>
                  <a:lnTo>
                    <a:pt x="362112" y="214802"/>
                  </a:lnTo>
                  <a:lnTo>
                    <a:pt x="335929" y="224588"/>
                  </a:lnTo>
                  <a:lnTo>
                    <a:pt x="308349" y="253440"/>
                  </a:lnTo>
                  <a:lnTo>
                    <a:pt x="291190" y="340124"/>
                  </a:lnTo>
                  <a:close/>
                </a:path>
              </a:pathLst>
            </a:custGeom>
            <a:noFill/>
            <a:ln w="28575" cap="rnd">
              <a:solidFill>
                <a:schemeClr val="tx1"/>
              </a:solidFill>
              <a:prstDash val="solid"/>
              <a:round/>
            </a:ln>
          </p:spPr>
          <p:txBody>
            <a:bodyPr rtlCol="0" anchor="ctr"/>
            <a:lstStyle/>
            <a:p>
              <a:endParaRPr lang="en-US"/>
            </a:p>
          </p:txBody>
        </p:sp>
        <p:sp>
          <p:nvSpPr>
            <p:cNvPr id="330" name="Freeform: Shape 329">
              <a:extLst>
                <a:ext uri="{FF2B5EF4-FFF2-40B4-BE49-F238E27FC236}">
                  <a16:creationId xmlns:a16="http://schemas.microsoft.com/office/drawing/2014/main" id="{D749D226-6173-5F96-FE07-E41CC305CD94}"/>
                </a:ext>
              </a:extLst>
            </p:cNvPr>
            <p:cNvSpPr/>
            <p:nvPr/>
          </p:nvSpPr>
          <p:spPr>
            <a:xfrm>
              <a:off x="4472858" y="3923726"/>
              <a:ext cx="449431" cy="460234"/>
            </a:xfrm>
            <a:custGeom>
              <a:avLst/>
              <a:gdLst>
                <a:gd name="connsiteX0" fmla="*/ 226241 w 449431"/>
                <a:gd name="connsiteY0" fmla="*/ 459599 h 460234"/>
                <a:gd name="connsiteX1" fmla="*/ 0 w 449431"/>
                <a:gd name="connsiteY1" fmla="*/ 458455 h 460234"/>
                <a:gd name="connsiteX2" fmla="*/ 5211 w 449431"/>
                <a:gd name="connsiteY2" fmla="*/ 3686 h 460234"/>
                <a:gd name="connsiteX3" fmla="*/ 111214 w 449431"/>
                <a:gd name="connsiteY3" fmla="*/ 0 h 460234"/>
                <a:gd name="connsiteX4" fmla="*/ 448288 w 449431"/>
                <a:gd name="connsiteY4" fmla="*/ 4067 h 460234"/>
                <a:gd name="connsiteX5" fmla="*/ 449432 w 449431"/>
                <a:gd name="connsiteY5" fmla="*/ 460235 h 460234"/>
                <a:gd name="connsiteX6" fmla="*/ 226241 w 449431"/>
                <a:gd name="connsiteY6" fmla="*/ 459599 h 46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31" h="460234">
                  <a:moveTo>
                    <a:pt x="226241" y="459599"/>
                  </a:moveTo>
                  <a:lnTo>
                    <a:pt x="0" y="458455"/>
                  </a:lnTo>
                  <a:lnTo>
                    <a:pt x="5211" y="3686"/>
                  </a:lnTo>
                  <a:lnTo>
                    <a:pt x="111214" y="0"/>
                  </a:lnTo>
                  <a:lnTo>
                    <a:pt x="448288" y="4067"/>
                  </a:lnTo>
                  <a:lnTo>
                    <a:pt x="449432" y="460235"/>
                  </a:lnTo>
                  <a:lnTo>
                    <a:pt x="226241" y="459599"/>
                  </a:lnTo>
                  <a:close/>
                </a:path>
              </a:pathLst>
            </a:custGeom>
            <a:solidFill>
              <a:srgbClr val="EC288F"/>
            </a:solidFill>
            <a:ln w="28575" cap="rnd">
              <a:solidFill>
                <a:schemeClr val="tx1"/>
              </a:solidFill>
              <a:prstDash val="solid"/>
              <a:round/>
            </a:ln>
          </p:spPr>
          <p:txBody>
            <a:bodyPr rtlCol="0" anchor="ctr"/>
            <a:lstStyle/>
            <a:p>
              <a:endParaRPr lang="en-US"/>
            </a:p>
          </p:txBody>
        </p:sp>
        <p:sp>
          <p:nvSpPr>
            <p:cNvPr id="331" name="Freeform: Shape 330">
              <a:extLst>
                <a:ext uri="{FF2B5EF4-FFF2-40B4-BE49-F238E27FC236}">
                  <a16:creationId xmlns:a16="http://schemas.microsoft.com/office/drawing/2014/main" id="{9697E3F2-EFC6-388D-F54D-A5AAA50640BC}"/>
                </a:ext>
              </a:extLst>
            </p:cNvPr>
            <p:cNvSpPr/>
            <p:nvPr/>
          </p:nvSpPr>
          <p:spPr>
            <a:xfrm>
              <a:off x="4472858" y="3923726"/>
              <a:ext cx="449431" cy="460234"/>
            </a:xfrm>
            <a:custGeom>
              <a:avLst/>
              <a:gdLst>
                <a:gd name="connsiteX0" fmla="*/ 226241 w 449431"/>
                <a:gd name="connsiteY0" fmla="*/ 459599 h 460234"/>
                <a:gd name="connsiteX1" fmla="*/ 0 w 449431"/>
                <a:gd name="connsiteY1" fmla="*/ 458455 h 460234"/>
                <a:gd name="connsiteX2" fmla="*/ 5211 w 449431"/>
                <a:gd name="connsiteY2" fmla="*/ 3686 h 460234"/>
                <a:gd name="connsiteX3" fmla="*/ 111214 w 449431"/>
                <a:gd name="connsiteY3" fmla="*/ 0 h 460234"/>
                <a:gd name="connsiteX4" fmla="*/ 448288 w 449431"/>
                <a:gd name="connsiteY4" fmla="*/ 4067 h 460234"/>
                <a:gd name="connsiteX5" fmla="*/ 449432 w 449431"/>
                <a:gd name="connsiteY5" fmla="*/ 460235 h 460234"/>
                <a:gd name="connsiteX6" fmla="*/ 226241 w 449431"/>
                <a:gd name="connsiteY6" fmla="*/ 459599 h 46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31" h="460234">
                  <a:moveTo>
                    <a:pt x="226241" y="459599"/>
                  </a:moveTo>
                  <a:lnTo>
                    <a:pt x="0" y="458455"/>
                  </a:lnTo>
                  <a:lnTo>
                    <a:pt x="5211" y="3686"/>
                  </a:lnTo>
                  <a:lnTo>
                    <a:pt x="111214" y="0"/>
                  </a:lnTo>
                  <a:lnTo>
                    <a:pt x="448288" y="4067"/>
                  </a:lnTo>
                  <a:lnTo>
                    <a:pt x="449432" y="460235"/>
                  </a:lnTo>
                  <a:lnTo>
                    <a:pt x="226241" y="459599"/>
                  </a:lnTo>
                  <a:close/>
                </a:path>
              </a:pathLst>
            </a:custGeom>
            <a:noFill/>
            <a:ln w="28575" cap="rnd">
              <a:solidFill>
                <a:schemeClr val="tx1"/>
              </a:solidFill>
              <a:prstDash val="solid"/>
              <a:round/>
            </a:ln>
          </p:spPr>
          <p:txBody>
            <a:bodyPr rtlCol="0" anchor="ctr"/>
            <a:lstStyle/>
            <a:p>
              <a:endParaRPr lang="en-US"/>
            </a:p>
          </p:txBody>
        </p:sp>
        <p:sp>
          <p:nvSpPr>
            <p:cNvPr id="332" name="Freeform: Shape 331">
              <a:extLst>
                <a:ext uri="{FF2B5EF4-FFF2-40B4-BE49-F238E27FC236}">
                  <a16:creationId xmlns:a16="http://schemas.microsoft.com/office/drawing/2014/main" id="{C0F3D983-5364-85A7-FFCC-528FD5D87374}"/>
                </a:ext>
              </a:extLst>
            </p:cNvPr>
            <p:cNvSpPr/>
            <p:nvPr/>
          </p:nvSpPr>
          <p:spPr>
            <a:xfrm>
              <a:off x="1405515" y="3925506"/>
              <a:ext cx="832896" cy="455659"/>
            </a:xfrm>
            <a:custGeom>
              <a:avLst/>
              <a:gdLst>
                <a:gd name="connsiteX0" fmla="*/ 605258 w 832896"/>
                <a:gd name="connsiteY0" fmla="*/ 453244 h 455659"/>
                <a:gd name="connsiteX1" fmla="*/ 133584 w 832896"/>
                <a:gd name="connsiteY1" fmla="*/ 452100 h 455659"/>
                <a:gd name="connsiteX2" fmla="*/ 150107 w 832896"/>
                <a:gd name="connsiteY2" fmla="*/ 448669 h 455659"/>
                <a:gd name="connsiteX3" fmla="*/ 150743 w 832896"/>
                <a:gd name="connsiteY3" fmla="*/ 430874 h 455659"/>
                <a:gd name="connsiteX4" fmla="*/ 95072 w 832896"/>
                <a:gd name="connsiteY4" fmla="*/ 413334 h 455659"/>
                <a:gd name="connsiteX5" fmla="*/ 89098 w 832896"/>
                <a:gd name="connsiteY5" fmla="*/ 395413 h 455659"/>
                <a:gd name="connsiteX6" fmla="*/ 100156 w 832896"/>
                <a:gd name="connsiteY6" fmla="*/ 372789 h 455659"/>
                <a:gd name="connsiteX7" fmla="*/ 81345 w 832896"/>
                <a:gd name="connsiteY7" fmla="*/ 272887 h 455659"/>
                <a:gd name="connsiteX8" fmla="*/ 99902 w 832896"/>
                <a:gd name="connsiteY8" fmla="*/ 264626 h 455659"/>
                <a:gd name="connsiteX9" fmla="*/ 113248 w 832896"/>
                <a:gd name="connsiteY9" fmla="*/ 292715 h 455659"/>
                <a:gd name="connsiteX10" fmla="*/ 121509 w 832896"/>
                <a:gd name="connsiteY10" fmla="*/ 273777 h 455659"/>
                <a:gd name="connsiteX11" fmla="*/ 68889 w 832896"/>
                <a:gd name="connsiteY11" fmla="*/ 223445 h 455659"/>
                <a:gd name="connsiteX12" fmla="*/ 71685 w 832896"/>
                <a:gd name="connsiteY12" fmla="*/ 152141 h 455659"/>
                <a:gd name="connsiteX13" fmla="*/ 76642 w 832896"/>
                <a:gd name="connsiteY13" fmla="*/ 64059 h 455659"/>
                <a:gd name="connsiteX14" fmla="*/ 58848 w 832896"/>
                <a:gd name="connsiteY14" fmla="*/ 50968 h 455659"/>
                <a:gd name="connsiteX15" fmla="*/ 6355 w 832896"/>
                <a:gd name="connsiteY15" fmla="*/ 38512 h 455659"/>
                <a:gd name="connsiteX16" fmla="*/ 0 w 832896"/>
                <a:gd name="connsiteY16" fmla="*/ 24149 h 455659"/>
                <a:gd name="connsiteX17" fmla="*/ 16396 w 832896"/>
                <a:gd name="connsiteY17" fmla="*/ 0 h 455659"/>
                <a:gd name="connsiteX18" fmla="*/ 495315 w 832896"/>
                <a:gd name="connsiteY18" fmla="*/ 4321 h 455659"/>
                <a:gd name="connsiteX19" fmla="*/ 832897 w 832896"/>
                <a:gd name="connsiteY19" fmla="*/ 6355 h 455659"/>
                <a:gd name="connsiteX20" fmla="*/ 830101 w 832896"/>
                <a:gd name="connsiteY20" fmla="*/ 455659 h 455659"/>
                <a:gd name="connsiteX21" fmla="*/ 605258 w 832896"/>
                <a:gd name="connsiteY21" fmla="*/ 453244 h 45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896" h="455659">
                  <a:moveTo>
                    <a:pt x="605258" y="453244"/>
                  </a:moveTo>
                  <a:lnTo>
                    <a:pt x="133584" y="452100"/>
                  </a:lnTo>
                  <a:lnTo>
                    <a:pt x="150107" y="448669"/>
                  </a:lnTo>
                  <a:lnTo>
                    <a:pt x="150743" y="430874"/>
                  </a:lnTo>
                  <a:lnTo>
                    <a:pt x="95072" y="413334"/>
                  </a:lnTo>
                  <a:lnTo>
                    <a:pt x="89098" y="395413"/>
                  </a:lnTo>
                  <a:lnTo>
                    <a:pt x="100156" y="372789"/>
                  </a:lnTo>
                  <a:lnTo>
                    <a:pt x="81345" y="272887"/>
                  </a:lnTo>
                  <a:lnTo>
                    <a:pt x="99902" y="264626"/>
                  </a:lnTo>
                  <a:lnTo>
                    <a:pt x="113248" y="292715"/>
                  </a:lnTo>
                  <a:lnTo>
                    <a:pt x="121509" y="273777"/>
                  </a:lnTo>
                  <a:lnTo>
                    <a:pt x="68889" y="223445"/>
                  </a:lnTo>
                  <a:lnTo>
                    <a:pt x="71685" y="152141"/>
                  </a:lnTo>
                  <a:lnTo>
                    <a:pt x="76642" y="64059"/>
                  </a:lnTo>
                  <a:lnTo>
                    <a:pt x="58848" y="50968"/>
                  </a:lnTo>
                  <a:lnTo>
                    <a:pt x="6355" y="38512"/>
                  </a:lnTo>
                  <a:lnTo>
                    <a:pt x="0" y="24149"/>
                  </a:lnTo>
                  <a:lnTo>
                    <a:pt x="16396" y="0"/>
                  </a:lnTo>
                  <a:lnTo>
                    <a:pt x="495315" y="4321"/>
                  </a:lnTo>
                  <a:lnTo>
                    <a:pt x="832897" y="6355"/>
                  </a:lnTo>
                  <a:lnTo>
                    <a:pt x="830101" y="455659"/>
                  </a:lnTo>
                  <a:lnTo>
                    <a:pt x="605258" y="45324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33" name="Freeform: Shape 332">
              <a:extLst>
                <a:ext uri="{FF2B5EF4-FFF2-40B4-BE49-F238E27FC236}">
                  <a16:creationId xmlns:a16="http://schemas.microsoft.com/office/drawing/2014/main" id="{428217AB-E155-EC17-C6E9-47DD47553A9E}"/>
                </a:ext>
              </a:extLst>
            </p:cNvPr>
            <p:cNvSpPr/>
            <p:nvPr/>
          </p:nvSpPr>
          <p:spPr>
            <a:xfrm>
              <a:off x="1405515" y="3925506"/>
              <a:ext cx="832896" cy="455659"/>
            </a:xfrm>
            <a:custGeom>
              <a:avLst/>
              <a:gdLst>
                <a:gd name="connsiteX0" fmla="*/ 605258 w 832896"/>
                <a:gd name="connsiteY0" fmla="*/ 453244 h 455659"/>
                <a:gd name="connsiteX1" fmla="*/ 133584 w 832896"/>
                <a:gd name="connsiteY1" fmla="*/ 452100 h 455659"/>
                <a:gd name="connsiteX2" fmla="*/ 150107 w 832896"/>
                <a:gd name="connsiteY2" fmla="*/ 448669 h 455659"/>
                <a:gd name="connsiteX3" fmla="*/ 150743 w 832896"/>
                <a:gd name="connsiteY3" fmla="*/ 430874 h 455659"/>
                <a:gd name="connsiteX4" fmla="*/ 95072 w 832896"/>
                <a:gd name="connsiteY4" fmla="*/ 413334 h 455659"/>
                <a:gd name="connsiteX5" fmla="*/ 89098 w 832896"/>
                <a:gd name="connsiteY5" fmla="*/ 395413 h 455659"/>
                <a:gd name="connsiteX6" fmla="*/ 100156 w 832896"/>
                <a:gd name="connsiteY6" fmla="*/ 372789 h 455659"/>
                <a:gd name="connsiteX7" fmla="*/ 81345 w 832896"/>
                <a:gd name="connsiteY7" fmla="*/ 272887 h 455659"/>
                <a:gd name="connsiteX8" fmla="*/ 99902 w 832896"/>
                <a:gd name="connsiteY8" fmla="*/ 264626 h 455659"/>
                <a:gd name="connsiteX9" fmla="*/ 113248 w 832896"/>
                <a:gd name="connsiteY9" fmla="*/ 292715 h 455659"/>
                <a:gd name="connsiteX10" fmla="*/ 121509 w 832896"/>
                <a:gd name="connsiteY10" fmla="*/ 273777 h 455659"/>
                <a:gd name="connsiteX11" fmla="*/ 68889 w 832896"/>
                <a:gd name="connsiteY11" fmla="*/ 223445 h 455659"/>
                <a:gd name="connsiteX12" fmla="*/ 71685 w 832896"/>
                <a:gd name="connsiteY12" fmla="*/ 152141 h 455659"/>
                <a:gd name="connsiteX13" fmla="*/ 76642 w 832896"/>
                <a:gd name="connsiteY13" fmla="*/ 64059 h 455659"/>
                <a:gd name="connsiteX14" fmla="*/ 58848 w 832896"/>
                <a:gd name="connsiteY14" fmla="*/ 50968 h 455659"/>
                <a:gd name="connsiteX15" fmla="*/ 6355 w 832896"/>
                <a:gd name="connsiteY15" fmla="*/ 38512 h 455659"/>
                <a:gd name="connsiteX16" fmla="*/ 0 w 832896"/>
                <a:gd name="connsiteY16" fmla="*/ 24149 h 455659"/>
                <a:gd name="connsiteX17" fmla="*/ 16396 w 832896"/>
                <a:gd name="connsiteY17" fmla="*/ 0 h 455659"/>
                <a:gd name="connsiteX18" fmla="*/ 495315 w 832896"/>
                <a:gd name="connsiteY18" fmla="*/ 4321 h 455659"/>
                <a:gd name="connsiteX19" fmla="*/ 832897 w 832896"/>
                <a:gd name="connsiteY19" fmla="*/ 6355 h 455659"/>
                <a:gd name="connsiteX20" fmla="*/ 830101 w 832896"/>
                <a:gd name="connsiteY20" fmla="*/ 455659 h 455659"/>
                <a:gd name="connsiteX21" fmla="*/ 605258 w 832896"/>
                <a:gd name="connsiteY21" fmla="*/ 453244 h 45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896" h="455659">
                  <a:moveTo>
                    <a:pt x="605258" y="453244"/>
                  </a:moveTo>
                  <a:lnTo>
                    <a:pt x="133584" y="452100"/>
                  </a:lnTo>
                  <a:lnTo>
                    <a:pt x="150107" y="448669"/>
                  </a:lnTo>
                  <a:lnTo>
                    <a:pt x="150743" y="430874"/>
                  </a:lnTo>
                  <a:lnTo>
                    <a:pt x="95072" y="413334"/>
                  </a:lnTo>
                  <a:lnTo>
                    <a:pt x="89098" y="395413"/>
                  </a:lnTo>
                  <a:lnTo>
                    <a:pt x="100156" y="372789"/>
                  </a:lnTo>
                  <a:lnTo>
                    <a:pt x="81345" y="272887"/>
                  </a:lnTo>
                  <a:lnTo>
                    <a:pt x="99902" y="264626"/>
                  </a:lnTo>
                  <a:lnTo>
                    <a:pt x="113248" y="292715"/>
                  </a:lnTo>
                  <a:lnTo>
                    <a:pt x="121509" y="273777"/>
                  </a:lnTo>
                  <a:lnTo>
                    <a:pt x="68889" y="223445"/>
                  </a:lnTo>
                  <a:lnTo>
                    <a:pt x="71685" y="152141"/>
                  </a:lnTo>
                  <a:lnTo>
                    <a:pt x="76642" y="64059"/>
                  </a:lnTo>
                  <a:lnTo>
                    <a:pt x="58848" y="50968"/>
                  </a:lnTo>
                  <a:lnTo>
                    <a:pt x="6355" y="38512"/>
                  </a:lnTo>
                  <a:lnTo>
                    <a:pt x="0" y="24149"/>
                  </a:lnTo>
                  <a:lnTo>
                    <a:pt x="16396" y="0"/>
                  </a:lnTo>
                  <a:lnTo>
                    <a:pt x="495315" y="4321"/>
                  </a:lnTo>
                  <a:lnTo>
                    <a:pt x="832897" y="6355"/>
                  </a:lnTo>
                  <a:lnTo>
                    <a:pt x="830101" y="455659"/>
                  </a:lnTo>
                  <a:lnTo>
                    <a:pt x="605258" y="453244"/>
                  </a:lnTo>
                  <a:close/>
                </a:path>
              </a:pathLst>
            </a:custGeom>
            <a:noFill/>
            <a:ln w="28575" cap="rnd">
              <a:solidFill>
                <a:schemeClr val="tx1"/>
              </a:solidFill>
              <a:prstDash val="solid"/>
              <a:round/>
            </a:ln>
          </p:spPr>
          <p:txBody>
            <a:bodyPr rtlCol="0" anchor="ctr"/>
            <a:lstStyle/>
            <a:p>
              <a:endParaRPr lang="en-US"/>
            </a:p>
          </p:txBody>
        </p:sp>
        <p:sp>
          <p:nvSpPr>
            <p:cNvPr id="334" name="Freeform: Shape 333">
              <a:extLst>
                <a:ext uri="{FF2B5EF4-FFF2-40B4-BE49-F238E27FC236}">
                  <a16:creationId xmlns:a16="http://schemas.microsoft.com/office/drawing/2014/main" id="{A4695F18-FF9A-08A9-6D3D-76C29F1C6597}"/>
                </a:ext>
              </a:extLst>
            </p:cNvPr>
            <p:cNvSpPr/>
            <p:nvPr/>
          </p:nvSpPr>
          <p:spPr>
            <a:xfrm>
              <a:off x="5380491" y="3926141"/>
              <a:ext cx="455532" cy="456421"/>
            </a:xfrm>
            <a:custGeom>
              <a:avLst/>
              <a:gdLst>
                <a:gd name="connsiteX0" fmla="*/ 225987 w 455532"/>
                <a:gd name="connsiteY0" fmla="*/ 455405 h 456421"/>
                <a:gd name="connsiteX1" fmla="*/ 1017 w 455532"/>
                <a:gd name="connsiteY1" fmla="*/ 455024 h 456421"/>
                <a:gd name="connsiteX2" fmla="*/ 0 w 455532"/>
                <a:gd name="connsiteY2" fmla="*/ 2923 h 456421"/>
                <a:gd name="connsiteX3" fmla="*/ 115154 w 455532"/>
                <a:gd name="connsiteY3" fmla="*/ 1906 h 456421"/>
                <a:gd name="connsiteX4" fmla="*/ 409394 w 455532"/>
                <a:gd name="connsiteY4" fmla="*/ 0 h 456421"/>
                <a:gd name="connsiteX5" fmla="*/ 418164 w 455532"/>
                <a:gd name="connsiteY5" fmla="*/ 15760 h 456421"/>
                <a:gd name="connsiteX6" fmla="*/ 431383 w 455532"/>
                <a:gd name="connsiteY6" fmla="*/ 19701 h 456421"/>
                <a:gd name="connsiteX7" fmla="*/ 424392 w 455532"/>
                <a:gd name="connsiteY7" fmla="*/ 54781 h 456421"/>
                <a:gd name="connsiteX8" fmla="*/ 437865 w 455532"/>
                <a:gd name="connsiteY8" fmla="*/ 70414 h 456421"/>
                <a:gd name="connsiteX9" fmla="*/ 433417 w 455532"/>
                <a:gd name="connsiteY9" fmla="*/ 85285 h 456421"/>
                <a:gd name="connsiteX10" fmla="*/ 455532 w 455532"/>
                <a:gd name="connsiteY10" fmla="*/ 113248 h 456421"/>
                <a:gd name="connsiteX11" fmla="*/ 450829 w 455532"/>
                <a:gd name="connsiteY11" fmla="*/ 456422 h 456421"/>
                <a:gd name="connsiteX12" fmla="*/ 225987 w 455532"/>
                <a:gd name="connsiteY12" fmla="*/ 455405 h 45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532" h="456421">
                  <a:moveTo>
                    <a:pt x="225987" y="455405"/>
                  </a:moveTo>
                  <a:lnTo>
                    <a:pt x="1017" y="455024"/>
                  </a:lnTo>
                  <a:lnTo>
                    <a:pt x="0" y="2923"/>
                  </a:lnTo>
                  <a:lnTo>
                    <a:pt x="115154" y="1906"/>
                  </a:lnTo>
                  <a:lnTo>
                    <a:pt x="409394" y="0"/>
                  </a:lnTo>
                  <a:lnTo>
                    <a:pt x="418164" y="15760"/>
                  </a:lnTo>
                  <a:lnTo>
                    <a:pt x="431383" y="19701"/>
                  </a:lnTo>
                  <a:lnTo>
                    <a:pt x="424392" y="54781"/>
                  </a:lnTo>
                  <a:lnTo>
                    <a:pt x="437865" y="70414"/>
                  </a:lnTo>
                  <a:lnTo>
                    <a:pt x="433417" y="85285"/>
                  </a:lnTo>
                  <a:lnTo>
                    <a:pt x="455532" y="113248"/>
                  </a:lnTo>
                  <a:lnTo>
                    <a:pt x="450829" y="456422"/>
                  </a:lnTo>
                  <a:lnTo>
                    <a:pt x="225987" y="455405"/>
                  </a:lnTo>
                  <a:close/>
                </a:path>
              </a:pathLst>
            </a:custGeom>
            <a:solidFill>
              <a:srgbClr val="FFFFFF"/>
            </a:solidFill>
            <a:ln w="28575" cap="rnd">
              <a:solidFill>
                <a:schemeClr val="tx1"/>
              </a:solidFill>
              <a:prstDash val="solid"/>
              <a:round/>
            </a:ln>
          </p:spPr>
          <p:txBody>
            <a:bodyPr rtlCol="0" anchor="ctr"/>
            <a:lstStyle/>
            <a:p>
              <a:endParaRPr lang="en-US"/>
            </a:p>
          </p:txBody>
        </p:sp>
        <p:sp>
          <p:nvSpPr>
            <p:cNvPr id="335" name="Freeform: Shape 334">
              <a:extLst>
                <a:ext uri="{FF2B5EF4-FFF2-40B4-BE49-F238E27FC236}">
                  <a16:creationId xmlns:a16="http://schemas.microsoft.com/office/drawing/2014/main" id="{42A4FBD1-C7A1-B89E-6C61-1AE7D219CDEC}"/>
                </a:ext>
              </a:extLst>
            </p:cNvPr>
            <p:cNvSpPr/>
            <p:nvPr/>
          </p:nvSpPr>
          <p:spPr>
            <a:xfrm>
              <a:off x="5380491" y="3926141"/>
              <a:ext cx="455532" cy="456421"/>
            </a:xfrm>
            <a:custGeom>
              <a:avLst/>
              <a:gdLst>
                <a:gd name="connsiteX0" fmla="*/ 225987 w 455532"/>
                <a:gd name="connsiteY0" fmla="*/ 455405 h 456421"/>
                <a:gd name="connsiteX1" fmla="*/ 1017 w 455532"/>
                <a:gd name="connsiteY1" fmla="*/ 455024 h 456421"/>
                <a:gd name="connsiteX2" fmla="*/ 0 w 455532"/>
                <a:gd name="connsiteY2" fmla="*/ 2923 h 456421"/>
                <a:gd name="connsiteX3" fmla="*/ 115154 w 455532"/>
                <a:gd name="connsiteY3" fmla="*/ 1906 h 456421"/>
                <a:gd name="connsiteX4" fmla="*/ 409394 w 455532"/>
                <a:gd name="connsiteY4" fmla="*/ 0 h 456421"/>
                <a:gd name="connsiteX5" fmla="*/ 418164 w 455532"/>
                <a:gd name="connsiteY5" fmla="*/ 15760 h 456421"/>
                <a:gd name="connsiteX6" fmla="*/ 431383 w 455532"/>
                <a:gd name="connsiteY6" fmla="*/ 19701 h 456421"/>
                <a:gd name="connsiteX7" fmla="*/ 424392 w 455532"/>
                <a:gd name="connsiteY7" fmla="*/ 54781 h 456421"/>
                <a:gd name="connsiteX8" fmla="*/ 437865 w 455532"/>
                <a:gd name="connsiteY8" fmla="*/ 70414 h 456421"/>
                <a:gd name="connsiteX9" fmla="*/ 433417 w 455532"/>
                <a:gd name="connsiteY9" fmla="*/ 85285 h 456421"/>
                <a:gd name="connsiteX10" fmla="*/ 455532 w 455532"/>
                <a:gd name="connsiteY10" fmla="*/ 113248 h 456421"/>
                <a:gd name="connsiteX11" fmla="*/ 450829 w 455532"/>
                <a:gd name="connsiteY11" fmla="*/ 456422 h 456421"/>
                <a:gd name="connsiteX12" fmla="*/ 225987 w 455532"/>
                <a:gd name="connsiteY12" fmla="*/ 455405 h 45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532" h="456421">
                  <a:moveTo>
                    <a:pt x="225987" y="455405"/>
                  </a:moveTo>
                  <a:lnTo>
                    <a:pt x="1017" y="455024"/>
                  </a:lnTo>
                  <a:lnTo>
                    <a:pt x="0" y="2923"/>
                  </a:lnTo>
                  <a:lnTo>
                    <a:pt x="115154" y="1906"/>
                  </a:lnTo>
                  <a:lnTo>
                    <a:pt x="409394" y="0"/>
                  </a:lnTo>
                  <a:lnTo>
                    <a:pt x="418164" y="15760"/>
                  </a:lnTo>
                  <a:lnTo>
                    <a:pt x="431383" y="19701"/>
                  </a:lnTo>
                  <a:lnTo>
                    <a:pt x="424392" y="54781"/>
                  </a:lnTo>
                  <a:lnTo>
                    <a:pt x="437865" y="70414"/>
                  </a:lnTo>
                  <a:lnTo>
                    <a:pt x="433417" y="85285"/>
                  </a:lnTo>
                  <a:lnTo>
                    <a:pt x="455532" y="113248"/>
                  </a:lnTo>
                  <a:lnTo>
                    <a:pt x="450829" y="456422"/>
                  </a:lnTo>
                  <a:lnTo>
                    <a:pt x="225987" y="455405"/>
                  </a:lnTo>
                  <a:close/>
                </a:path>
              </a:pathLst>
            </a:custGeom>
            <a:noFill/>
            <a:ln w="28575" cap="rnd">
              <a:solidFill>
                <a:schemeClr val="tx1"/>
              </a:solidFill>
              <a:prstDash val="solid"/>
              <a:round/>
            </a:ln>
          </p:spPr>
          <p:txBody>
            <a:bodyPr rtlCol="0" anchor="ctr"/>
            <a:lstStyle/>
            <a:p>
              <a:endParaRPr lang="en-US"/>
            </a:p>
          </p:txBody>
        </p:sp>
        <p:sp>
          <p:nvSpPr>
            <p:cNvPr id="336" name="Freeform: Shape 335">
              <a:extLst>
                <a:ext uri="{FF2B5EF4-FFF2-40B4-BE49-F238E27FC236}">
                  <a16:creationId xmlns:a16="http://schemas.microsoft.com/office/drawing/2014/main" id="{0C5BB5A8-EF78-1B77-F63E-A70F24906B5B}"/>
                </a:ext>
              </a:extLst>
            </p:cNvPr>
            <p:cNvSpPr/>
            <p:nvPr/>
          </p:nvSpPr>
          <p:spPr>
            <a:xfrm>
              <a:off x="4025206" y="3927412"/>
              <a:ext cx="452863" cy="455023"/>
            </a:xfrm>
            <a:custGeom>
              <a:avLst/>
              <a:gdLst>
                <a:gd name="connsiteX0" fmla="*/ 227385 w 452863"/>
                <a:gd name="connsiteY0" fmla="*/ 454515 h 455023"/>
                <a:gd name="connsiteX1" fmla="*/ 0 w 452863"/>
                <a:gd name="connsiteY1" fmla="*/ 455024 h 455023"/>
                <a:gd name="connsiteX2" fmla="*/ 3305 w 452863"/>
                <a:gd name="connsiteY2" fmla="*/ 21607 h 455023"/>
                <a:gd name="connsiteX3" fmla="*/ 4830 w 452863"/>
                <a:gd name="connsiteY3" fmla="*/ 127 h 455023"/>
                <a:gd name="connsiteX4" fmla="*/ 452863 w 452863"/>
                <a:gd name="connsiteY4" fmla="*/ 0 h 455023"/>
                <a:gd name="connsiteX5" fmla="*/ 447652 w 452863"/>
                <a:gd name="connsiteY5" fmla="*/ 454769 h 455023"/>
                <a:gd name="connsiteX6" fmla="*/ 227385 w 452863"/>
                <a:gd name="connsiteY6" fmla="*/ 454515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863" h="455023">
                  <a:moveTo>
                    <a:pt x="227385" y="454515"/>
                  </a:moveTo>
                  <a:lnTo>
                    <a:pt x="0" y="455024"/>
                  </a:lnTo>
                  <a:lnTo>
                    <a:pt x="3305" y="21607"/>
                  </a:lnTo>
                  <a:lnTo>
                    <a:pt x="4830" y="127"/>
                  </a:lnTo>
                  <a:lnTo>
                    <a:pt x="452863" y="0"/>
                  </a:lnTo>
                  <a:lnTo>
                    <a:pt x="447652" y="454769"/>
                  </a:lnTo>
                  <a:lnTo>
                    <a:pt x="227385" y="454515"/>
                  </a:lnTo>
                  <a:close/>
                </a:path>
              </a:pathLst>
            </a:custGeom>
            <a:solidFill>
              <a:srgbClr val="00AFEF"/>
            </a:solidFill>
            <a:ln w="28575" cap="rnd">
              <a:solidFill>
                <a:schemeClr val="tx1"/>
              </a:solidFill>
              <a:prstDash val="solid"/>
              <a:round/>
            </a:ln>
          </p:spPr>
          <p:txBody>
            <a:bodyPr rtlCol="0" anchor="ctr"/>
            <a:lstStyle/>
            <a:p>
              <a:endParaRPr lang="en-US"/>
            </a:p>
          </p:txBody>
        </p:sp>
        <p:sp>
          <p:nvSpPr>
            <p:cNvPr id="337" name="Freeform: Shape 336">
              <a:extLst>
                <a:ext uri="{FF2B5EF4-FFF2-40B4-BE49-F238E27FC236}">
                  <a16:creationId xmlns:a16="http://schemas.microsoft.com/office/drawing/2014/main" id="{B068F235-AD7E-6223-0A2E-89BD75C1A3B4}"/>
                </a:ext>
              </a:extLst>
            </p:cNvPr>
            <p:cNvSpPr/>
            <p:nvPr/>
          </p:nvSpPr>
          <p:spPr>
            <a:xfrm>
              <a:off x="4025206" y="3927412"/>
              <a:ext cx="452863" cy="455023"/>
            </a:xfrm>
            <a:custGeom>
              <a:avLst/>
              <a:gdLst>
                <a:gd name="connsiteX0" fmla="*/ 227385 w 452863"/>
                <a:gd name="connsiteY0" fmla="*/ 454515 h 455023"/>
                <a:gd name="connsiteX1" fmla="*/ 0 w 452863"/>
                <a:gd name="connsiteY1" fmla="*/ 455024 h 455023"/>
                <a:gd name="connsiteX2" fmla="*/ 3305 w 452863"/>
                <a:gd name="connsiteY2" fmla="*/ 21607 h 455023"/>
                <a:gd name="connsiteX3" fmla="*/ 4830 w 452863"/>
                <a:gd name="connsiteY3" fmla="*/ 127 h 455023"/>
                <a:gd name="connsiteX4" fmla="*/ 452863 w 452863"/>
                <a:gd name="connsiteY4" fmla="*/ 0 h 455023"/>
                <a:gd name="connsiteX5" fmla="*/ 447652 w 452863"/>
                <a:gd name="connsiteY5" fmla="*/ 454769 h 455023"/>
                <a:gd name="connsiteX6" fmla="*/ 227385 w 452863"/>
                <a:gd name="connsiteY6" fmla="*/ 454515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863" h="455023">
                  <a:moveTo>
                    <a:pt x="227385" y="454515"/>
                  </a:moveTo>
                  <a:lnTo>
                    <a:pt x="0" y="455024"/>
                  </a:lnTo>
                  <a:lnTo>
                    <a:pt x="3305" y="21607"/>
                  </a:lnTo>
                  <a:lnTo>
                    <a:pt x="4830" y="127"/>
                  </a:lnTo>
                  <a:lnTo>
                    <a:pt x="452863" y="0"/>
                  </a:lnTo>
                  <a:lnTo>
                    <a:pt x="447652" y="454769"/>
                  </a:lnTo>
                  <a:lnTo>
                    <a:pt x="227385" y="454515"/>
                  </a:lnTo>
                  <a:close/>
                </a:path>
              </a:pathLst>
            </a:custGeom>
            <a:noFill/>
            <a:ln w="28575" cap="rnd">
              <a:solidFill>
                <a:schemeClr val="tx1"/>
              </a:solidFill>
              <a:prstDash val="solid"/>
              <a:round/>
            </a:ln>
          </p:spPr>
          <p:txBody>
            <a:bodyPr rtlCol="0" anchor="ctr"/>
            <a:lstStyle/>
            <a:p>
              <a:endParaRPr lang="en-US"/>
            </a:p>
          </p:txBody>
        </p:sp>
        <p:sp>
          <p:nvSpPr>
            <p:cNvPr id="338" name="Freeform: Shape 337">
              <a:extLst>
                <a:ext uri="{FF2B5EF4-FFF2-40B4-BE49-F238E27FC236}">
                  <a16:creationId xmlns:a16="http://schemas.microsoft.com/office/drawing/2014/main" id="{16B51D8B-E963-500B-9BD4-EBE5F1A9B129}"/>
                </a:ext>
              </a:extLst>
            </p:cNvPr>
            <p:cNvSpPr/>
            <p:nvPr/>
          </p:nvSpPr>
          <p:spPr>
            <a:xfrm>
              <a:off x="3128631" y="3927412"/>
              <a:ext cx="441805" cy="454642"/>
            </a:xfrm>
            <a:custGeom>
              <a:avLst/>
              <a:gdLst>
                <a:gd name="connsiteX0" fmla="*/ 225605 w 441805"/>
                <a:gd name="connsiteY0" fmla="*/ 454642 h 454642"/>
                <a:gd name="connsiteX1" fmla="*/ 2288 w 441805"/>
                <a:gd name="connsiteY1" fmla="*/ 453626 h 454642"/>
                <a:gd name="connsiteX2" fmla="*/ 0 w 441805"/>
                <a:gd name="connsiteY2" fmla="*/ 7753 h 454642"/>
                <a:gd name="connsiteX3" fmla="*/ 333260 w 441805"/>
                <a:gd name="connsiteY3" fmla="*/ 12075 h 454642"/>
                <a:gd name="connsiteX4" fmla="*/ 441805 w 441805"/>
                <a:gd name="connsiteY4" fmla="*/ 0 h 454642"/>
                <a:gd name="connsiteX5" fmla="*/ 440407 w 441805"/>
                <a:gd name="connsiteY5" fmla="*/ 452482 h 454642"/>
                <a:gd name="connsiteX6" fmla="*/ 225605 w 441805"/>
                <a:gd name="connsiteY6" fmla="*/ 454642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05" h="454642">
                  <a:moveTo>
                    <a:pt x="225605" y="454642"/>
                  </a:moveTo>
                  <a:lnTo>
                    <a:pt x="2288" y="453626"/>
                  </a:lnTo>
                  <a:lnTo>
                    <a:pt x="0" y="7753"/>
                  </a:lnTo>
                  <a:lnTo>
                    <a:pt x="333260" y="12075"/>
                  </a:lnTo>
                  <a:lnTo>
                    <a:pt x="441805" y="0"/>
                  </a:lnTo>
                  <a:lnTo>
                    <a:pt x="440407" y="452482"/>
                  </a:lnTo>
                  <a:lnTo>
                    <a:pt x="225605" y="454642"/>
                  </a:lnTo>
                  <a:close/>
                </a:path>
              </a:pathLst>
            </a:custGeom>
            <a:solidFill>
              <a:srgbClr val="FFFFFF"/>
            </a:solidFill>
            <a:ln w="28575" cap="rnd">
              <a:solidFill>
                <a:schemeClr val="tx1"/>
              </a:solidFill>
              <a:prstDash val="solid"/>
              <a:round/>
            </a:ln>
          </p:spPr>
          <p:txBody>
            <a:bodyPr rtlCol="0" anchor="ctr"/>
            <a:lstStyle/>
            <a:p>
              <a:endParaRPr lang="en-US"/>
            </a:p>
          </p:txBody>
        </p:sp>
        <p:sp>
          <p:nvSpPr>
            <p:cNvPr id="339" name="Freeform: Shape 338">
              <a:extLst>
                <a:ext uri="{FF2B5EF4-FFF2-40B4-BE49-F238E27FC236}">
                  <a16:creationId xmlns:a16="http://schemas.microsoft.com/office/drawing/2014/main" id="{24752D84-A58E-8D9F-8412-1C5E6FD35032}"/>
                </a:ext>
              </a:extLst>
            </p:cNvPr>
            <p:cNvSpPr/>
            <p:nvPr/>
          </p:nvSpPr>
          <p:spPr>
            <a:xfrm>
              <a:off x="3128631" y="3927412"/>
              <a:ext cx="441805" cy="454642"/>
            </a:xfrm>
            <a:custGeom>
              <a:avLst/>
              <a:gdLst>
                <a:gd name="connsiteX0" fmla="*/ 225605 w 441805"/>
                <a:gd name="connsiteY0" fmla="*/ 454642 h 454642"/>
                <a:gd name="connsiteX1" fmla="*/ 2288 w 441805"/>
                <a:gd name="connsiteY1" fmla="*/ 453626 h 454642"/>
                <a:gd name="connsiteX2" fmla="*/ 0 w 441805"/>
                <a:gd name="connsiteY2" fmla="*/ 7753 h 454642"/>
                <a:gd name="connsiteX3" fmla="*/ 333260 w 441805"/>
                <a:gd name="connsiteY3" fmla="*/ 12075 h 454642"/>
                <a:gd name="connsiteX4" fmla="*/ 441805 w 441805"/>
                <a:gd name="connsiteY4" fmla="*/ 0 h 454642"/>
                <a:gd name="connsiteX5" fmla="*/ 440407 w 441805"/>
                <a:gd name="connsiteY5" fmla="*/ 452482 h 454642"/>
                <a:gd name="connsiteX6" fmla="*/ 225605 w 441805"/>
                <a:gd name="connsiteY6" fmla="*/ 454642 h 4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05" h="454642">
                  <a:moveTo>
                    <a:pt x="225605" y="454642"/>
                  </a:moveTo>
                  <a:lnTo>
                    <a:pt x="2288" y="453626"/>
                  </a:lnTo>
                  <a:lnTo>
                    <a:pt x="0" y="7753"/>
                  </a:lnTo>
                  <a:lnTo>
                    <a:pt x="333260" y="12075"/>
                  </a:lnTo>
                  <a:lnTo>
                    <a:pt x="441805" y="0"/>
                  </a:lnTo>
                  <a:lnTo>
                    <a:pt x="440407" y="452482"/>
                  </a:lnTo>
                  <a:lnTo>
                    <a:pt x="225605" y="454642"/>
                  </a:lnTo>
                  <a:close/>
                </a:path>
              </a:pathLst>
            </a:custGeom>
            <a:noFill/>
            <a:ln w="28575" cap="rnd">
              <a:solidFill>
                <a:schemeClr val="tx1"/>
              </a:solidFill>
              <a:prstDash val="solid"/>
              <a:round/>
            </a:ln>
          </p:spPr>
          <p:txBody>
            <a:bodyPr rtlCol="0" anchor="ctr"/>
            <a:lstStyle/>
            <a:p>
              <a:endParaRPr lang="en-US"/>
            </a:p>
          </p:txBody>
        </p:sp>
        <p:sp>
          <p:nvSpPr>
            <p:cNvPr id="340" name="Freeform: Shape 339">
              <a:extLst>
                <a:ext uri="{FF2B5EF4-FFF2-40B4-BE49-F238E27FC236}">
                  <a16:creationId xmlns:a16="http://schemas.microsoft.com/office/drawing/2014/main" id="{D593FD34-D83B-7787-2EC0-9D72D5D46C94}"/>
                </a:ext>
              </a:extLst>
            </p:cNvPr>
            <p:cNvSpPr/>
            <p:nvPr/>
          </p:nvSpPr>
          <p:spPr>
            <a:xfrm>
              <a:off x="3569039" y="3927412"/>
              <a:ext cx="459472" cy="455023"/>
            </a:xfrm>
            <a:custGeom>
              <a:avLst/>
              <a:gdLst>
                <a:gd name="connsiteX0" fmla="*/ 456167 w 459472"/>
                <a:gd name="connsiteY0" fmla="*/ 455024 h 455023"/>
                <a:gd name="connsiteX1" fmla="*/ 231198 w 459472"/>
                <a:gd name="connsiteY1" fmla="*/ 454769 h 455023"/>
                <a:gd name="connsiteX2" fmla="*/ 0 w 459472"/>
                <a:gd name="connsiteY2" fmla="*/ 452482 h 455023"/>
                <a:gd name="connsiteX3" fmla="*/ 1398 w 459472"/>
                <a:gd name="connsiteY3" fmla="*/ 0 h 455023"/>
                <a:gd name="connsiteX4" fmla="*/ 362112 w 459472"/>
                <a:gd name="connsiteY4" fmla="*/ 1271 h 455023"/>
                <a:gd name="connsiteX5" fmla="*/ 379652 w 459472"/>
                <a:gd name="connsiteY5" fmla="*/ 19447 h 455023"/>
                <a:gd name="connsiteX6" fmla="*/ 459472 w 459472"/>
                <a:gd name="connsiteY6" fmla="*/ 21607 h 455023"/>
                <a:gd name="connsiteX7" fmla="*/ 456167 w 459472"/>
                <a:gd name="connsiteY7" fmla="*/ 455024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72" h="455023">
                  <a:moveTo>
                    <a:pt x="456167" y="455024"/>
                  </a:moveTo>
                  <a:lnTo>
                    <a:pt x="231198" y="454769"/>
                  </a:lnTo>
                  <a:lnTo>
                    <a:pt x="0" y="452482"/>
                  </a:lnTo>
                  <a:lnTo>
                    <a:pt x="1398" y="0"/>
                  </a:lnTo>
                  <a:lnTo>
                    <a:pt x="362112" y="1271"/>
                  </a:lnTo>
                  <a:lnTo>
                    <a:pt x="379652" y="19447"/>
                  </a:lnTo>
                  <a:lnTo>
                    <a:pt x="459472" y="21607"/>
                  </a:lnTo>
                  <a:lnTo>
                    <a:pt x="456167" y="45502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1" name="Freeform: Shape 340">
              <a:extLst>
                <a:ext uri="{FF2B5EF4-FFF2-40B4-BE49-F238E27FC236}">
                  <a16:creationId xmlns:a16="http://schemas.microsoft.com/office/drawing/2014/main" id="{F70F767F-E36A-2AB9-4104-4CE3E0D9C0B5}"/>
                </a:ext>
              </a:extLst>
            </p:cNvPr>
            <p:cNvSpPr/>
            <p:nvPr/>
          </p:nvSpPr>
          <p:spPr>
            <a:xfrm>
              <a:off x="3569039" y="3927412"/>
              <a:ext cx="459472" cy="455023"/>
            </a:xfrm>
            <a:custGeom>
              <a:avLst/>
              <a:gdLst>
                <a:gd name="connsiteX0" fmla="*/ 456167 w 459472"/>
                <a:gd name="connsiteY0" fmla="*/ 455024 h 455023"/>
                <a:gd name="connsiteX1" fmla="*/ 231198 w 459472"/>
                <a:gd name="connsiteY1" fmla="*/ 454769 h 455023"/>
                <a:gd name="connsiteX2" fmla="*/ 0 w 459472"/>
                <a:gd name="connsiteY2" fmla="*/ 452482 h 455023"/>
                <a:gd name="connsiteX3" fmla="*/ 1398 w 459472"/>
                <a:gd name="connsiteY3" fmla="*/ 0 h 455023"/>
                <a:gd name="connsiteX4" fmla="*/ 362112 w 459472"/>
                <a:gd name="connsiteY4" fmla="*/ 1271 h 455023"/>
                <a:gd name="connsiteX5" fmla="*/ 379652 w 459472"/>
                <a:gd name="connsiteY5" fmla="*/ 19447 h 455023"/>
                <a:gd name="connsiteX6" fmla="*/ 459472 w 459472"/>
                <a:gd name="connsiteY6" fmla="*/ 21607 h 455023"/>
                <a:gd name="connsiteX7" fmla="*/ 456167 w 459472"/>
                <a:gd name="connsiteY7" fmla="*/ 455024 h 4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72" h="455023">
                  <a:moveTo>
                    <a:pt x="456167" y="455024"/>
                  </a:moveTo>
                  <a:lnTo>
                    <a:pt x="231198" y="454769"/>
                  </a:lnTo>
                  <a:lnTo>
                    <a:pt x="0" y="452482"/>
                  </a:lnTo>
                  <a:lnTo>
                    <a:pt x="1398" y="0"/>
                  </a:lnTo>
                  <a:lnTo>
                    <a:pt x="362112" y="1271"/>
                  </a:lnTo>
                  <a:lnTo>
                    <a:pt x="379652" y="19447"/>
                  </a:lnTo>
                  <a:lnTo>
                    <a:pt x="459472" y="21607"/>
                  </a:lnTo>
                  <a:lnTo>
                    <a:pt x="456167" y="455024"/>
                  </a:lnTo>
                  <a:close/>
                </a:path>
              </a:pathLst>
            </a:custGeom>
            <a:noFill/>
            <a:ln w="28575" cap="rnd">
              <a:solidFill>
                <a:schemeClr val="tx1"/>
              </a:solidFill>
              <a:prstDash val="solid"/>
              <a:round/>
            </a:ln>
          </p:spPr>
          <p:txBody>
            <a:bodyPr rtlCol="0" anchor="ctr"/>
            <a:lstStyle/>
            <a:p>
              <a:endParaRPr lang="en-US"/>
            </a:p>
          </p:txBody>
        </p:sp>
        <p:sp>
          <p:nvSpPr>
            <p:cNvPr id="342" name="Freeform: Shape 341">
              <a:extLst>
                <a:ext uri="{FF2B5EF4-FFF2-40B4-BE49-F238E27FC236}">
                  <a16:creationId xmlns:a16="http://schemas.microsoft.com/office/drawing/2014/main" id="{D738E480-EAD0-8E2B-CFC1-C96667698AC3}"/>
                </a:ext>
              </a:extLst>
            </p:cNvPr>
            <p:cNvSpPr/>
            <p:nvPr/>
          </p:nvSpPr>
          <p:spPr>
            <a:xfrm>
              <a:off x="4921146" y="3927794"/>
              <a:ext cx="460362" cy="456167"/>
            </a:xfrm>
            <a:custGeom>
              <a:avLst/>
              <a:gdLst>
                <a:gd name="connsiteX0" fmla="*/ 460362 w 460362"/>
                <a:gd name="connsiteY0" fmla="*/ 453372 h 456167"/>
                <a:gd name="connsiteX1" fmla="*/ 225351 w 460362"/>
                <a:gd name="connsiteY1" fmla="*/ 452609 h 456167"/>
                <a:gd name="connsiteX2" fmla="*/ 1144 w 460362"/>
                <a:gd name="connsiteY2" fmla="*/ 456168 h 456167"/>
                <a:gd name="connsiteX3" fmla="*/ 0 w 460362"/>
                <a:gd name="connsiteY3" fmla="*/ 0 h 456167"/>
                <a:gd name="connsiteX4" fmla="*/ 114518 w 460362"/>
                <a:gd name="connsiteY4" fmla="*/ 127 h 456167"/>
                <a:gd name="connsiteX5" fmla="*/ 459345 w 460362"/>
                <a:gd name="connsiteY5" fmla="*/ 1271 h 456167"/>
                <a:gd name="connsiteX6" fmla="*/ 460362 w 460362"/>
                <a:gd name="connsiteY6" fmla="*/ 453372 h 45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362" h="456167">
                  <a:moveTo>
                    <a:pt x="460362" y="453372"/>
                  </a:moveTo>
                  <a:lnTo>
                    <a:pt x="225351" y="452609"/>
                  </a:lnTo>
                  <a:lnTo>
                    <a:pt x="1144" y="456168"/>
                  </a:lnTo>
                  <a:lnTo>
                    <a:pt x="0" y="0"/>
                  </a:lnTo>
                  <a:lnTo>
                    <a:pt x="114518" y="127"/>
                  </a:lnTo>
                  <a:lnTo>
                    <a:pt x="459345" y="1271"/>
                  </a:lnTo>
                  <a:lnTo>
                    <a:pt x="460362" y="453372"/>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3" name="Freeform: Shape 342">
              <a:extLst>
                <a:ext uri="{FF2B5EF4-FFF2-40B4-BE49-F238E27FC236}">
                  <a16:creationId xmlns:a16="http://schemas.microsoft.com/office/drawing/2014/main" id="{E1B03A99-9759-095D-C887-694B5E0B3EF5}"/>
                </a:ext>
              </a:extLst>
            </p:cNvPr>
            <p:cNvSpPr/>
            <p:nvPr/>
          </p:nvSpPr>
          <p:spPr>
            <a:xfrm>
              <a:off x="4921146" y="3927794"/>
              <a:ext cx="460362" cy="456167"/>
            </a:xfrm>
            <a:custGeom>
              <a:avLst/>
              <a:gdLst>
                <a:gd name="connsiteX0" fmla="*/ 460362 w 460362"/>
                <a:gd name="connsiteY0" fmla="*/ 453372 h 456167"/>
                <a:gd name="connsiteX1" fmla="*/ 225351 w 460362"/>
                <a:gd name="connsiteY1" fmla="*/ 452609 h 456167"/>
                <a:gd name="connsiteX2" fmla="*/ 1144 w 460362"/>
                <a:gd name="connsiteY2" fmla="*/ 456168 h 456167"/>
                <a:gd name="connsiteX3" fmla="*/ 0 w 460362"/>
                <a:gd name="connsiteY3" fmla="*/ 0 h 456167"/>
                <a:gd name="connsiteX4" fmla="*/ 114518 w 460362"/>
                <a:gd name="connsiteY4" fmla="*/ 127 h 456167"/>
                <a:gd name="connsiteX5" fmla="*/ 459345 w 460362"/>
                <a:gd name="connsiteY5" fmla="*/ 1271 h 456167"/>
                <a:gd name="connsiteX6" fmla="*/ 460362 w 460362"/>
                <a:gd name="connsiteY6" fmla="*/ 453372 h 45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362" h="456167">
                  <a:moveTo>
                    <a:pt x="460362" y="453372"/>
                  </a:moveTo>
                  <a:lnTo>
                    <a:pt x="225351" y="452609"/>
                  </a:lnTo>
                  <a:lnTo>
                    <a:pt x="1144" y="456168"/>
                  </a:lnTo>
                  <a:lnTo>
                    <a:pt x="0" y="0"/>
                  </a:lnTo>
                  <a:lnTo>
                    <a:pt x="114518" y="127"/>
                  </a:lnTo>
                  <a:lnTo>
                    <a:pt x="459345" y="1271"/>
                  </a:lnTo>
                  <a:lnTo>
                    <a:pt x="460362" y="453372"/>
                  </a:lnTo>
                  <a:close/>
                </a:path>
              </a:pathLst>
            </a:custGeom>
            <a:noFill/>
            <a:ln w="28575" cap="rnd">
              <a:solidFill>
                <a:schemeClr val="tx1"/>
              </a:solidFill>
              <a:prstDash val="solid"/>
              <a:round/>
            </a:ln>
          </p:spPr>
          <p:txBody>
            <a:bodyPr rtlCol="0" anchor="ctr"/>
            <a:lstStyle/>
            <a:p>
              <a:endParaRPr lang="en-US"/>
            </a:p>
          </p:txBody>
        </p:sp>
        <p:sp>
          <p:nvSpPr>
            <p:cNvPr id="344" name="Freeform: Shape 343">
              <a:extLst>
                <a:ext uri="{FF2B5EF4-FFF2-40B4-BE49-F238E27FC236}">
                  <a16:creationId xmlns:a16="http://schemas.microsoft.com/office/drawing/2014/main" id="{99C453C2-5C49-D4AA-3781-F9DDFF43DB9B}"/>
                </a:ext>
              </a:extLst>
            </p:cNvPr>
            <p:cNvSpPr/>
            <p:nvPr/>
          </p:nvSpPr>
          <p:spPr>
            <a:xfrm>
              <a:off x="2235616" y="3931861"/>
              <a:ext cx="447270" cy="449304"/>
            </a:xfrm>
            <a:custGeom>
              <a:avLst/>
              <a:gdLst>
                <a:gd name="connsiteX0" fmla="*/ 223317 w 447270"/>
                <a:gd name="connsiteY0" fmla="*/ 448287 h 449304"/>
                <a:gd name="connsiteX1" fmla="*/ 0 w 447270"/>
                <a:gd name="connsiteY1" fmla="*/ 449304 h 449304"/>
                <a:gd name="connsiteX2" fmla="*/ 2796 w 447270"/>
                <a:gd name="connsiteY2" fmla="*/ 0 h 449304"/>
                <a:gd name="connsiteX3" fmla="*/ 110324 w 447270"/>
                <a:gd name="connsiteY3" fmla="*/ 1398 h 449304"/>
                <a:gd name="connsiteX4" fmla="*/ 444093 w 447270"/>
                <a:gd name="connsiteY4" fmla="*/ 1144 h 449304"/>
                <a:gd name="connsiteX5" fmla="*/ 447271 w 447270"/>
                <a:gd name="connsiteY5" fmla="*/ 447016 h 449304"/>
                <a:gd name="connsiteX6" fmla="*/ 223317 w 447270"/>
                <a:gd name="connsiteY6" fmla="*/ 448287 h 44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270" h="449304">
                  <a:moveTo>
                    <a:pt x="223317" y="448287"/>
                  </a:moveTo>
                  <a:lnTo>
                    <a:pt x="0" y="449304"/>
                  </a:lnTo>
                  <a:lnTo>
                    <a:pt x="2796" y="0"/>
                  </a:lnTo>
                  <a:lnTo>
                    <a:pt x="110324" y="1398"/>
                  </a:lnTo>
                  <a:lnTo>
                    <a:pt x="444093" y="1144"/>
                  </a:lnTo>
                  <a:lnTo>
                    <a:pt x="447271" y="447016"/>
                  </a:lnTo>
                  <a:lnTo>
                    <a:pt x="223317" y="448287"/>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5" name="Freeform: Shape 344">
              <a:extLst>
                <a:ext uri="{FF2B5EF4-FFF2-40B4-BE49-F238E27FC236}">
                  <a16:creationId xmlns:a16="http://schemas.microsoft.com/office/drawing/2014/main" id="{85CDFB3D-A522-3F68-0C8B-F8272909EA3B}"/>
                </a:ext>
              </a:extLst>
            </p:cNvPr>
            <p:cNvSpPr/>
            <p:nvPr/>
          </p:nvSpPr>
          <p:spPr>
            <a:xfrm>
              <a:off x="2235616" y="3931861"/>
              <a:ext cx="447270" cy="449304"/>
            </a:xfrm>
            <a:custGeom>
              <a:avLst/>
              <a:gdLst>
                <a:gd name="connsiteX0" fmla="*/ 223317 w 447270"/>
                <a:gd name="connsiteY0" fmla="*/ 448287 h 449304"/>
                <a:gd name="connsiteX1" fmla="*/ 0 w 447270"/>
                <a:gd name="connsiteY1" fmla="*/ 449304 h 449304"/>
                <a:gd name="connsiteX2" fmla="*/ 2796 w 447270"/>
                <a:gd name="connsiteY2" fmla="*/ 0 h 449304"/>
                <a:gd name="connsiteX3" fmla="*/ 110324 w 447270"/>
                <a:gd name="connsiteY3" fmla="*/ 1398 h 449304"/>
                <a:gd name="connsiteX4" fmla="*/ 444093 w 447270"/>
                <a:gd name="connsiteY4" fmla="*/ 1144 h 449304"/>
                <a:gd name="connsiteX5" fmla="*/ 447271 w 447270"/>
                <a:gd name="connsiteY5" fmla="*/ 447016 h 449304"/>
                <a:gd name="connsiteX6" fmla="*/ 223317 w 447270"/>
                <a:gd name="connsiteY6" fmla="*/ 448287 h 44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270" h="449304">
                  <a:moveTo>
                    <a:pt x="223317" y="448287"/>
                  </a:moveTo>
                  <a:lnTo>
                    <a:pt x="0" y="449304"/>
                  </a:lnTo>
                  <a:lnTo>
                    <a:pt x="2796" y="0"/>
                  </a:lnTo>
                  <a:lnTo>
                    <a:pt x="110324" y="1398"/>
                  </a:lnTo>
                  <a:lnTo>
                    <a:pt x="444093" y="1144"/>
                  </a:lnTo>
                  <a:lnTo>
                    <a:pt x="447271" y="447016"/>
                  </a:lnTo>
                  <a:lnTo>
                    <a:pt x="223317" y="448287"/>
                  </a:lnTo>
                  <a:close/>
                </a:path>
              </a:pathLst>
            </a:custGeom>
            <a:noFill/>
            <a:ln w="28575" cap="rnd">
              <a:solidFill>
                <a:schemeClr val="tx1"/>
              </a:solidFill>
              <a:prstDash val="solid"/>
              <a:round/>
            </a:ln>
          </p:spPr>
          <p:txBody>
            <a:bodyPr rtlCol="0" anchor="ctr"/>
            <a:lstStyle/>
            <a:p>
              <a:endParaRPr lang="en-US"/>
            </a:p>
          </p:txBody>
        </p:sp>
        <p:sp>
          <p:nvSpPr>
            <p:cNvPr id="346" name="Freeform: Shape 345">
              <a:extLst>
                <a:ext uri="{FF2B5EF4-FFF2-40B4-BE49-F238E27FC236}">
                  <a16:creationId xmlns:a16="http://schemas.microsoft.com/office/drawing/2014/main" id="{CCABD544-8A37-F911-C2ED-FDD23C0F5852}"/>
                </a:ext>
              </a:extLst>
            </p:cNvPr>
            <p:cNvSpPr/>
            <p:nvPr/>
          </p:nvSpPr>
          <p:spPr>
            <a:xfrm>
              <a:off x="2679709" y="3933005"/>
              <a:ext cx="451210" cy="448922"/>
            </a:xfrm>
            <a:custGeom>
              <a:avLst/>
              <a:gdLst>
                <a:gd name="connsiteX0" fmla="*/ 223699 w 451210"/>
                <a:gd name="connsiteY0" fmla="*/ 448923 h 448922"/>
                <a:gd name="connsiteX1" fmla="*/ 3178 w 451210"/>
                <a:gd name="connsiteY1" fmla="*/ 445872 h 448922"/>
                <a:gd name="connsiteX2" fmla="*/ 0 w 451210"/>
                <a:gd name="connsiteY2" fmla="*/ 0 h 448922"/>
                <a:gd name="connsiteX3" fmla="*/ 448923 w 451210"/>
                <a:gd name="connsiteY3" fmla="*/ 2161 h 448922"/>
                <a:gd name="connsiteX4" fmla="*/ 451211 w 451210"/>
                <a:gd name="connsiteY4" fmla="*/ 448033 h 448922"/>
                <a:gd name="connsiteX5" fmla="*/ 223699 w 451210"/>
                <a:gd name="connsiteY5" fmla="*/ 448923 h 4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210" h="448922">
                  <a:moveTo>
                    <a:pt x="223699" y="448923"/>
                  </a:moveTo>
                  <a:lnTo>
                    <a:pt x="3178" y="445872"/>
                  </a:lnTo>
                  <a:lnTo>
                    <a:pt x="0" y="0"/>
                  </a:lnTo>
                  <a:lnTo>
                    <a:pt x="448923" y="2161"/>
                  </a:lnTo>
                  <a:lnTo>
                    <a:pt x="451211" y="448033"/>
                  </a:lnTo>
                  <a:lnTo>
                    <a:pt x="223699" y="448923"/>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7" name="Freeform: Shape 346">
              <a:extLst>
                <a:ext uri="{FF2B5EF4-FFF2-40B4-BE49-F238E27FC236}">
                  <a16:creationId xmlns:a16="http://schemas.microsoft.com/office/drawing/2014/main" id="{39CE91BE-21BF-C7CF-2889-509327C50FE9}"/>
                </a:ext>
              </a:extLst>
            </p:cNvPr>
            <p:cNvSpPr/>
            <p:nvPr/>
          </p:nvSpPr>
          <p:spPr>
            <a:xfrm>
              <a:off x="2679709" y="3933005"/>
              <a:ext cx="451210" cy="448922"/>
            </a:xfrm>
            <a:custGeom>
              <a:avLst/>
              <a:gdLst>
                <a:gd name="connsiteX0" fmla="*/ 223699 w 451210"/>
                <a:gd name="connsiteY0" fmla="*/ 448923 h 448922"/>
                <a:gd name="connsiteX1" fmla="*/ 3178 w 451210"/>
                <a:gd name="connsiteY1" fmla="*/ 445872 h 448922"/>
                <a:gd name="connsiteX2" fmla="*/ 0 w 451210"/>
                <a:gd name="connsiteY2" fmla="*/ 0 h 448922"/>
                <a:gd name="connsiteX3" fmla="*/ 448923 w 451210"/>
                <a:gd name="connsiteY3" fmla="*/ 2161 h 448922"/>
                <a:gd name="connsiteX4" fmla="*/ 451211 w 451210"/>
                <a:gd name="connsiteY4" fmla="*/ 448033 h 448922"/>
                <a:gd name="connsiteX5" fmla="*/ 223699 w 451210"/>
                <a:gd name="connsiteY5" fmla="*/ 448923 h 4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210" h="448922">
                  <a:moveTo>
                    <a:pt x="223699" y="448923"/>
                  </a:moveTo>
                  <a:lnTo>
                    <a:pt x="3178" y="445872"/>
                  </a:lnTo>
                  <a:lnTo>
                    <a:pt x="0" y="0"/>
                  </a:lnTo>
                  <a:lnTo>
                    <a:pt x="448923" y="2161"/>
                  </a:lnTo>
                  <a:lnTo>
                    <a:pt x="451211" y="448033"/>
                  </a:lnTo>
                  <a:lnTo>
                    <a:pt x="223699" y="448923"/>
                  </a:lnTo>
                  <a:close/>
                </a:path>
              </a:pathLst>
            </a:custGeom>
            <a:noFill/>
            <a:ln w="28575" cap="rnd">
              <a:solidFill>
                <a:schemeClr val="tx1"/>
              </a:solidFill>
              <a:prstDash val="solid"/>
              <a:round/>
            </a:ln>
          </p:spPr>
          <p:txBody>
            <a:bodyPr rtlCol="0" anchor="ctr"/>
            <a:lstStyle/>
            <a:p>
              <a:endParaRPr lang="en-US"/>
            </a:p>
          </p:txBody>
        </p:sp>
        <p:sp>
          <p:nvSpPr>
            <p:cNvPr id="348" name="Freeform: Shape 347">
              <a:extLst>
                <a:ext uri="{FF2B5EF4-FFF2-40B4-BE49-F238E27FC236}">
                  <a16:creationId xmlns:a16="http://schemas.microsoft.com/office/drawing/2014/main" id="{DA0FC5D8-5AED-2214-3EFF-4DFDF91CAE56}"/>
                </a:ext>
              </a:extLst>
            </p:cNvPr>
            <p:cNvSpPr/>
            <p:nvPr/>
          </p:nvSpPr>
          <p:spPr>
            <a:xfrm>
              <a:off x="5831320" y="4038499"/>
              <a:ext cx="518447" cy="460743"/>
            </a:xfrm>
            <a:custGeom>
              <a:avLst/>
              <a:gdLst>
                <a:gd name="connsiteX0" fmla="*/ 109053 w 518447"/>
                <a:gd name="connsiteY0" fmla="*/ 456041 h 460743"/>
                <a:gd name="connsiteX1" fmla="*/ 109307 w 518447"/>
                <a:gd name="connsiteY1" fmla="*/ 346606 h 460743"/>
                <a:gd name="connsiteX2" fmla="*/ 0 w 518447"/>
                <a:gd name="connsiteY2" fmla="*/ 344064 h 460743"/>
                <a:gd name="connsiteX3" fmla="*/ 4703 w 518447"/>
                <a:gd name="connsiteY3" fmla="*/ 890 h 460743"/>
                <a:gd name="connsiteX4" fmla="*/ 111341 w 518447"/>
                <a:gd name="connsiteY4" fmla="*/ 0 h 460743"/>
                <a:gd name="connsiteX5" fmla="*/ 111214 w 518447"/>
                <a:gd name="connsiteY5" fmla="*/ 113502 h 460743"/>
                <a:gd name="connsiteX6" fmla="*/ 402404 w 518447"/>
                <a:gd name="connsiteY6" fmla="*/ 117188 h 460743"/>
                <a:gd name="connsiteX7" fmla="*/ 374060 w 518447"/>
                <a:gd name="connsiteY7" fmla="*/ 204379 h 460743"/>
                <a:gd name="connsiteX8" fmla="*/ 374823 w 518447"/>
                <a:gd name="connsiteY8" fmla="*/ 251534 h 460743"/>
                <a:gd name="connsiteX9" fmla="*/ 419054 w 518447"/>
                <a:gd name="connsiteY9" fmla="*/ 323346 h 460743"/>
                <a:gd name="connsiteX10" fmla="*/ 456168 w 518447"/>
                <a:gd name="connsiteY10" fmla="*/ 336946 h 460743"/>
                <a:gd name="connsiteX11" fmla="*/ 483495 w 518447"/>
                <a:gd name="connsiteY11" fmla="*/ 364782 h 460743"/>
                <a:gd name="connsiteX12" fmla="*/ 515270 w 518447"/>
                <a:gd name="connsiteY12" fmla="*/ 416639 h 460743"/>
                <a:gd name="connsiteX13" fmla="*/ 518448 w 518447"/>
                <a:gd name="connsiteY13" fmla="*/ 460743 h 460743"/>
                <a:gd name="connsiteX14" fmla="*/ 109053 w 518447"/>
                <a:gd name="connsiteY14" fmla="*/ 456041 h 4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447" h="460743">
                  <a:moveTo>
                    <a:pt x="109053" y="456041"/>
                  </a:moveTo>
                  <a:lnTo>
                    <a:pt x="109307" y="346606"/>
                  </a:lnTo>
                  <a:lnTo>
                    <a:pt x="0" y="344064"/>
                  </a:lnTo>
                  <a:lnTo>
                    <a:pt x="4703" y="890"/>
                  </a:lnTo>
                  <a:lnTo>
                    <a:pt x="111341" y="0"/>
                  </a:lnTo>
                  <a:lnTo>
                    <a:pt x="111214" y="113502"/>
                  </a:lnTo>
                  <a:lnTo>
                    <a:pt x="402404" y="117188"/>
                  </a:lnTo>
                  <a:lnTo>
                    <a:pt x="374060" y="204379"/>
                  </a:lnTo>
                  <a:lnTo>
                    <a:pt x="374823" y="251534"/>
                  </a:lnTo>
                  <a:lnTo>
                    <a:pt x="419054" y="323346"/>
                  </a:lnTo>
                  <a:lnTo>
                    <a:pt x="456168" y="336946"/>
                  </a:lnTo>
                  <a:lnTo>
                    <a:pt x="483495" y="364782"/>
                  </a:lnTo>
                  <a:lnTo>
                    <a:pt x="515270" y="416639"/>
                  </a:lnTo>
                  <a:lnTo>
                    <a:pt x="518448" y="460743"/>
                  </a:lnTo>
                  <a:lnTo>
                    <a:pt x="109053" y="456041"/>
                  </a:lnTo>
                  <a:close/>
                </a:path>
              </a:pathLst>
            </a:custGeom>
            <a:solidFill>
              <a:srgbClr val="FFFFFF"/>
            </a:solidFill>
            <a:ln w="28575" cap="rnd">
              <a:solidFill>
                <a:schemeClr val="tx1"/>
              </a:solidFill>
              <a:prstDash val="solid"/>
              <a:round/>
            </a:ln>
          </p:spPr>
          <p:txBody>
            <a:bodyPr rtlCol="0" anchor="ctr"/>
            <a:lstStyle/>
            <a:p>
              <a:endParaRPr lang="en-US"/>
            </a:p>
          </p:txBody>
        </p:sp>
        <p:sp>
          <p:nvSpPr>
            <p:cNvPr id="349" name="Freeform: Shape 348">
              <a:extLst>
                <a:ext uri="{FF2B5EF4-FFF2-40B4-BE49-F238E27FC236}">
                  <a16:creationId xmlns:a16="http://schemas.microsoft.com/office/drawing/2014/main" id="{82FCB590-0DF8-CCB5-1426-7DCC3E9DAF6A}"/>
                </a:ext>
              </a:extLst>
            </p:cNvPr>
            <p:cNvSpPr/>
            <p:nvPr/>
          </p:nvSpPr>
          <p:spPr>
            <a:xfrm>
              <a:off x="5831320" y="4038499"/>
              <a:ext cx="518447" cy="460743"/>
            </a:xfrm>
            <a:custGeom>
              <a:avLst/>
              <a:gdLst>
                <a:gd name="connsiteX0" fmla="*/ 109053 w 518447"/>
                <a:gd name="connsiteY0" fmla="*/ 456041 h 460743"/>
                <a:gd name="connsiteX1" fmla="*/ 109307 w 518447"/>
                <a:gd name="connsiteY1" fmla="*/ 346606 h 460743"/>
                <a:gd name="connsiteX2" fmla="*/ 0 w 518447"/>
                <a:gd name="connsiteY2" fmla="*/ 344064 h 460743"/>
                <a:gd name="connsiteX3" fmla="*/ 4703 w 518447"/>
                <a:gd name="connsiteY3" fmla="*/ 890 h 460743"/>
                <a:gd name="connsiteX4" fmla="*/ 111341 w 518447"/>
                <a:gd name="connsiteY4" fmla="*/ 0 h 460743"/>
                <a:gd name="connsiteX5" fmla="*/ 111214 w 518447"/>
                <a:gd name="connsiteY5" fmla="*/ 113502 h 460743"/>
                <a:gd name="connsiteX6" fmla="*/ 402404 w 518447"/>
                <a:gd name="connsiteY6" fmla="*/ 117188 h 460743"/>
                <a:gd name="connsiteX7" fmla="*/ 374060 w 518447"/>
                <a:gd name="connsiteY7" fmla="*/ 204379 h 460743"/>
                <a:gd name="connsiteX8" fmla="*/ 374823 w 518447"/>
                <a:gd name="connsiteY8" fmla="*/ 251534 h 460743"/>
                <a:gd name="connsiteX9" fmla="*/ 419054 w 518447"/>
                <a:gd name="connsiteY9" fmla="*/ 323346 h 460743"/>
                <a:gd name="connsiteX10" fmla="*/ 456168 w 518447"/>
                <a:gd name="connsiteY10" fmla="*/ 336946 h 460743"/>
                <a:gd name="connsiteX11" fmla="*/ 483495 w 518447"/>
                <a:gd name="connsiteY11" fmla="*/ 364782 h 460743"/>
                <a:gd name="connsiteX12" fmla="*/ 515270 w 518447"/>
                <a:gd name="connsiteY12" fmla="*/ 416639 h 460743"/>
                <a:gd name="connsiteX13" fmla="*/ 518448 w 518447"/>
                <a:gd name="connsiteY13" fmla="*/ 460743 h 460743"/>
                <a:gd name="connsiteX14" fmla="*/ 109053 w 518447"/>
                <a:gd name="connsiteY14" fmla="*/ 456041 h 4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447" h="460743">
                  <a:moveTo>
                    <a:pt x="109053" y="456041"/>
                  </a:moveTo>
                  <a:lnTo>
                    <a:pt x="109307" y="346606"/>
                  </a:lnTo>
                  <a:lnTo>
                    <a:pt x="0" y="344064"/>
                  </a:lnTo>
                  <a:lnTo>
                    <a:pt x="4703" y="890"/>
                  </a:lnTo>
                  <a:lnTo>
                    <a:pt x="111341" y="0"/>
                  </a:lnTo>
                  <a:lnTo>
                    <a:pt x="111214" y="113502"/>
                  </a:lnTo>
                  <a:lnTo>
                    <a:pt x="402404" y="117188"/>
                  </a:lnTo>
                  <a:lnTo>
                    <a:pt x="374060" y="204379"/>
                  </a:lnTo>
                  <a:lnTo>
                    <a:pt x="374823" y="251534"/>
                  </a:lnTo>
                  <a:lnTo>
                    <a:pt x="419054" y="323346"/>
                  </a:lnTo>
                  <a:lnTo>
                    <a:pt x="456168" y="336946"/>
                  </a:lnTo>
                  <a:lnTo>
                    <a:pt x="483495" y="364782"/>
                  </a:lnTo>
                  <a:lnTo>
                    <a:pt x="515270" y="416639"/>
                  </a:lnTo>
                  <a:lnTo>
                    <a:pt x="518448" y="460743"/>
                  </a:lnTo>
                  <a:lnTo>
                    <a:pt x="109053" y="456041"/>
                  </a:lnTo>
                  <a:close/>
                </a:path>
              </a:pathLst>
            </a:custGeom>
            <a:noFill/>
            <a:ln w="28575" cap="rnd">
              <a:solidFill>
                <a:schemeClr val="tx1"/>
              </a:solidFill>
              <a:prstDash val="solid"/>
              <a:round/>
            </a:ln>
          </p:spPr>
          <p:txBody>
            <a:bodyPr rtlCol="0" anchor="ctr"/>
            <a:lstStyle/>
            <a:p>
              <a:endParaRPr lang="en-US"/>
            </a:p>
          </p:txBody>
        </p:sp>
        <p:sp>
          <p:nvSpPr>
            <p:cNvPr id="350" name="Freeform: Shape 349">
              <a:extLst>
                <a:ext uri="{FF2B5EF4-FFF2-40B4-BE49-F238E27FC236}">
                  <a16:creationId xmlns:a16="http://schemas.microsoft.com/office/drawing/2014/main" id="{C4EB8BDC-A788-05FF-EC03-9221D963E108}"/>
                </a:ext>
              </a:extLst>
            </p:cNvPr>
            <p:cNvSpPr/>
            <p:nvPr/>
          </p:nvSpPr>
          <p:spPr>
            <a:xfrm>
              <a:off x="1537065" y="4377606"/>
              <a:ext cx="473707" cy="340886"/>
            </a:xfrm>
            <a:custGeom>
              <a:avLst/>
              <a:gdLst>
                <a:gd name="connsiteX0" fmla="*/ 472945 w 473707"/>
                <a:gd name="connsiteY0" fmla="*/ 331100 h 340886"/>
                <a:gd name="connsiteX1" fmla="*/ 41308 w 473707"/>
                <a:gd name="connsiteY1" fmla="*/ 340887 h 340886"/>
                <a:gd name="connsiteX2" fmla="*/ 40291 w 473707"/>
                <a:gd name="connsiteY2" fmla="*/ 246196 h 340886"/>
                <a:gd name="connsiteX3" fmla="*/ 17540 w 473707"/>
                <a:gd name="connsiteY3" fmla="*/ 209463 h 340886"/>
                <a:gd name="connsiteX4" fmla="*/ 18811 w 473707"/>
                <a:gd name="connsiteY4" fmla="*/ 167520 h 340886"/>
                <a:gd name="connsiteX5" fmla="*/ 0 w 473707"/>
                <a:gd name="connsiteY5" fmla="*/ 127483 h 340886"/>
                <a:gd name="connsiteX6" fmla="*/ 20082 w 473707"/>
                <a:gd name="connsiteY6" fmla="*/ 71431 h 340886"/>
                <a:gd name="connsiteX7" fmla="*/ 2034 w 473707"/>
                <a:gd name="connsiteY7" fmla="*/ 0 h 340886"/>
                <a:gd name="connsiteX8" fmla="*/ 473708 w 473707"/>
                <a:gd name="connsiteY8" fmla="*/ 1144 h 340886"/>
                <a:gd name="connsiteX9" fmla="*/ 472945 w 473707"/>
                <a:gd name="connsiteY9" fmla="*/ 331100 h 34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3707" h="340886">
                  <a:moveTo>
                    <a:pt x="472945" y="331100"/>
                  </a:moveTo>
                  <a:lnTo>
                    <a:pt x="41308" y="340887"/>
                  </a:lnTo>
                  <a:lnTo>
                    <a:pt x="40291" y="246196"/>
                  </a:lnTo>
                  <a:lnTo>
                    <a:pt x="17540" y="209463"/>
                  </a:lnTo>
                  <a:lnTo>
                    <a:pt x="18811" y="167520"/>
                  </a:lnTo>
                  <a:lnTo>
                    <a:pt x="0" y="127483"/>
                  </a:lnTo>
                  <a:lnTo>
                    <a:pt x="20082" y="71431"/>
                  </a:lnTo>
                  <a:lnTo>
                    <a:pt x="2034" y="0"/>
                  </a:lnTo>
                  <a:lnTo>
                    <a:pt x="473708" y="1144"/>
                  </a:lnTo>
                  <a:lnTo>
                    <a:pt x="472945" y="33110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1" name="Freeform: Shape 350">
              <a:extLst>
                <a:ext uri="{FF2B5EF4-FFF2-40B4-BE49-F238E27FC236}">
                  <a16:creationId xmlns:a16="http://schemas.microsoft.com/office/drawing/2014/main" id="{1523A49C-51CA-E04B-7D4D-D7537A6BBF90}"/>
                </a:ext>
              </a:extLst>
            </p:cNvPr>
            <p:cNvSpPr/>
            <p:nvPr/>
          </p:nvSpPr>
          <p:spPr>
            <a:xfrm>
              <a:off x="1537065" y="4377606"/>
              <a:ext cx="473707" cy="340886"/>
            </a:xfrm>
            <a:custGeom>
              <a:avLst/>
              <a:gdLst>
                <a:gd name="connsiteX0" fmla="*/ 472945 w 473707"/>
                <a:gd name="connsiteY0" fmla="*/ 331100 h 340886"/>
                <a:gd name="connsiteX1" fmla="*/ 41308 w 473707"/>
                <a:gd name="connsiteY1" fmla="*/ 340887 h 340886"/>
                <a:gd name="connsiteX2" fmla="*/ 40291 w 473707"/>
                <a:gd name="connsiteY2" fmla="*/ 246196 h 340886"/>
                <a:gd name="connsiteX3" fmla="*/ 17540 w 473707"/>
                <a:gd name="connsiteY3" fmla="*/ 209463 h 340886"/>
                <a:gd name="connsiteX4" fmla="*/ 18811 w 473707"/>
                <a:gd name="connsiteY4" fmla="*/ 167520 h 340886"/>
                <a:gd name="connsiteX5" fmla="*/ 0 w 473707"/>
                <a:gd name="connsiteY5" fmla="*/ 127483 h 340886"/>
                <a:gd name="connsiteX6" fmla="*/ 20082 w 473707"/>
                <a:gd name="connsiteY6" fmla="*/ 71431 h 340886"/>
                <a:gd name="connsiteX7" fmla="*/ 2034 w 473707"/>
                <a:gd name="connsiteY7" fmla="*/ 0 h 340886"/>
                <a:gd name="connsiteX8" fmla="*/ 473708 w 473707"/>
                <a:gd name="connsiteY8" fmla="*/ 1144 h 340886"/>
                <a:gd name="connsiteX9" fmla="*/ 472945 w 473707"/>
                <a:gd name="connsiteY9" fmla="*/ 331100 h 34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3707" h="340886">
                  <a:moveTo>
                    <a:pt x="472945" y="331100"/>
                  </a:moveTo>
                  <a:lnTo>
                    <a:pt x="41308" y="340887"/>
                  </a:lnTo>
                  <a:lnTo>
                    <a:pt x="40291" y="246196"/>
                  </a:lnTo>
                  <a:lnTo>
                    <a:pt x="17540" y="209463"/>
                  </a:lnTo>
                  <a:lnTo>
                    <a:pt x="18811" y="167520"/>
                  </a:lnTo>
                  <a:lnTo>
                    <a:pt x="0" y="127483"/>
                  </a:lnTo>
                  <a:lnTo>
                    <a:pt x="20082" y="71431"/>
                  </a:lnTo>
                  <a:lnTo>
                    <a:pt x="2034" y="0"/>
                  </a:lnTo>
                  <a:lnTo>
                    <a:pt x="473708" y="1144"/>
                  </a:lnTo>
                  <a:lnTo>
                    <a:pt x="472945" y="331100"/>
                  </a:lnTo>
                  <a:close/>
                </a:path>
              </a:pathLst>
            </a:custGeom>
            <a:noFill/>
            <a:ln w="28575" cap="rnd">
              <a:solidFill>
                <a:schemeClr val="tx1"/>
              </a:solidFill>
              <a:prstDash val="solid"/>
              <a:round/>
            </a:ln>
          </p:spPr>
          <p:txBody>
            <a:bodyPr rtlCol="0" anchor="ctr"/>
            <a:lstStyle/>
            <a:p>
              <a:endParaRPr lang="en-US"/>
            </a:p>
          </p:txBody>
        </p:sp>
        <p:sp>
          <p:nvSpPr>
            <p:cNvPr id="352" name="Freeform: Shape 351">
              <a:extLst>
                <a:ext uri="{FF2B5EF4-FFF2-40B4-BE49-F238E27FC236}">
                  <a16:creationId xmlns:a16="http://schemas.microsoft.com/office/drawing/2014/main" id="{DFB2F48A-45AE-B827-114B-3CBFE018B22E}"/>
                </a:ext>
              </a:extLst>
            </p:cNvPr>
            <p:cNvSpPr/>
            <p:nvPr/>
          </p:nvSpPr>
          <p:spPr>
            <a:xfrm>
              <a:off x="2010010" y="4378750"/>
              <a:ext cx="449558" cy="331608"/>
            </a:xfrm>
            <a:custGeom>
              <a:avLst/>
              <a:gdLst>
                <a:gd name="connsiteX0" fmla="*/ 449558 w 449558"/>
                <a:gd name="connsiteY0" fmla="*/ 331608 h 331608"/>
                <a:gd name="connsiteX1" fmla="*/ 0 w 449558"/>
                <a:gd name="connsiteY1" fmla="*/ 329956 h 331608"/>
                <a:gd name="connsiteX2" fmla="*/ 763 w 449558"/>
                <a:gd name="connsiteY2" fmla="*/ 0 h 331608"/>
                <a:gd name="connsiteX3" fmla="*/ 225605 w 449558"/>
                <a:gd name="connsiteY3" fmla="*/ 2415 h 331608"/>
                <a:gd name="connsiteX4" fmla="*/ 448923 w 449558"/>
                <a:gd name="connsiteY4" fmla="*/ 1398 h 331608"/>
                <a:gd name="connsiteX5" fmla="*/ 449558 w 449558"/>
                <a:gd name="connsiteY5" fmla="*/ 331608 h 3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58" h="331608">
                  <a:moveTo>
                    <a:pt x="449558" y="331608"/>
                  </a:moveTo>
                  <a:lnTo>
                    <a:pt x="0" y="329956"/>
                  </a:lnTo>
                  <a:lnTo>
                    <a:pt x="763" y="0"/>
                  </a:lnTo>
                  <a:lnTo>
                    <a:pt x="225605" y="2415"/>
                  </a:lnTo>
                  <a:lnTo>
                    <a:pt x="448923" y="1398"/>
                  </a:lnTo>
                  <a:lnTo>
                    <a:pt x="449558" y="331608"/>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3" name="Freeform: Shape 352">
              <a:extLst>
                <a:ext uri="{FF2B5EF4-FFF2-40B4-BE49-F238E27FC236}">
                  <a16:creationId xmlns:a16="http://schemas.microsoft.com/office/drawing/2014/main" id="{2736540D-3C07-ED5C-868D-406C663E6B97}"/>
                </a:ext>
              </a:extLst>
            </p:cNvPr>
            <p:cNvSpPr/>
            <p:nvPr/>
          </p:nvSpPr>
          <p:spPr>
            <a:xfrm>
              <a:off x="2010010" y="4378750"/>
              <a:ext cx="449558" cy="331608"/>
            </a:xfrm>
            <a:custGeom>
              <a:avLst/>
              <a:gdLst>
                <a:gd name="connsiteX0" fmla="*/ 449558 w 449558"/>
                <a:gd name="connsiteY0" fmla="*/ 331608 h 331608"/>
                <a:gd name="connsiteX1" fmla="*/ 0 w 449558"/>
                <a:gd name="connsiteY1" fmla="*/ 329956 h 331608"/>
                <a:gd name="connsiteX2" fmla="*/ 763 w 449558"/>
                <a:gd name="connsiteY2" fmla="*/ 0 h 331608"/>
                <a:gd name="connsiteX3" fmla="*/ 225605 w 449558"/>
                <a:gd name="connsiteY3" fmla="*/ 2415 h 331608"/>
                <a:gd name="connsiteX4" fmla="*/ 448923 w 449558"/>
                <a:gd name="connsiteY4" fmla="*/ 1398 h 331608"/>
                <a:gd name="connsiteX5" fmla="*/ 449558 w 449558"/>
                <a:gd name="connsiteY5" fmla="*/ 331608 h 3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58" h="331608">
                  <a:moveTo>
                    <a:pt x="449558" y="331608"/>
                  </a:moveTo>
                  <a:lnTo>
                    <a:pt x="0" y="329956"/>
                  </a:lnTo>
                  <a:lnTo>
                    <a:pt x="763" y="0"/>
                  </a:lnTo>
                  <a:lnTo>
                    <a:pt x="225605" y="2415"/>
                  </a:lnTo>
                  <a:lnTo>
                    <a:pt x="448923" y="1398"/>
                  </a:lnTo>
                  <a:lnTo>
                    <a:pt x="449558" y="331608"/>
                  </a:lnTo>
                  <a:close/>
                </a:path>
              </a:pathLst>
            </a:custGeom>
            <a:noFill/>
            <a:ln w="28575" cap="rnd">
              <a:solidFill>
                <a:schemeClr val="tx1"/>
              </a:solidFill>
              <a:prstDash val="solid"/>
              <a:round/>
            </a:ln>
          </p:spPr>
          <p:txBody>
            <a:bodyPr rtlCol="0" anchor="ctr"/>
            <a:lstStyle/>
            <a:p>
              <a:endParaRPr lang="en-US"/>
            </a:p>
          </p:txBody>
        </p:sp>
        <p:sp>
          <p:nvSpPr>
            <p:cNvPr id="354" name="Freeform: Shape 353">
              <a:extLst>
                <a:ext uri="{FF2B5EF4-FFF2-40B4-BE49-F238E27FC236}">
                  <a16:creationId xmlns:a16="http://schemas.microsoft.com/office/drawing/2014/main" id="{B7B0F644-0184-CE52-5D0C-63A78D249911}"/>
                </a:ext>
              </a:extLst>
            </p:cNvPr>
            <p:cNvSpPr/>
            <p:nvPr/>
          </p:nvSpPr>
          <p:spPr>
            <a:xfrm>
              <a:off x="2458933" y="4378877"/>
              <a:ext cx="444474" cy="336946"/>
            </a:xfrm>
            <a:custGeom>
              <a:avLst/>
              <a:gdLst>
                <a:gd name="connsiteX0" fmla="*/ 444474 w 444474"/>
                <a:gd name="connsiteY0" fmla="*/ 3051 h 336946"/>
                <a:gd name="connsiteX1" fmla="*/ 443203 w 444474"/>
                <a:gd name="connsiteY1" fmla="*/ 336946 h 336946"/>
                <a:gd name="connsiteX2" fmla="*/ 636 w 444474"/>
                <a:gd name="connsiteY2" fmla="*/ 331481 h 336946"/>
                <a:gd name="connsiteX3" fmla="*/ 0 w 444474"/>
                <a:gd name="connsiteY3" fmla="*/ 1271 h 336946"/>
                <a:gd name="connsiteX4" fmla="*/ 223953 w 444474"/>
                <a:gd name="connsiteY4" fmla="*/ 0 h 336946"/>
                <a:gd name="connsiteX5" fmla="*/ 444474 w 444474"/>
                <a:gd name="connsiteY5" fmla="*/ 3051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74" h="336946">
                  <a:moveTo>
                    <a:pt x="444474" y="3051"/>
                  </a:moveTo>
                  <a:lnTo>
                    <a:pt x="443203" y="336946"/>
                  </a:lnTo>
                  <a:lnTo>
                    <a:pt x="636" y="331481"/>
                  </a:lnTo>
                  <a:lnTo>
                    <a:pt x="0" y="1271"/>
                  </a:lnTo>
                  <a:lnTo>
                    <a:pt x="223953" y="0"/>
                  </a:lnTo>
                  <a:lnTo>
                    <a:pt x="444474" y="3051"/>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5" name="Freeform: Shape 354">
              <a:extLst>
                <a:ext uri="{FF2B5EF4-FFF2-40B4-BE49-F238E27FC236}">
                  <a16:creationId xmlns:a16="http://schemas.microsoft.com/office/drawing/2014/main" id="{CCCDCB48-B991-1B0C-97AE-5978C1640736}"/>
                </a:ext>
              </a:extLst>
            </p:cNvPr>
            <p:cNvSpPr/>
            <p:nvPr/>
          </p:nvSpPr>
          <p:spPr>
            <a:xfrm>
              <a:off x="2458933" y="4378877"/>
              <a:ext cx="444474" cy="336946"/>
            </a:xfrm>
            <a:custGeom>
              <a:avLst/>
              <a:gdLst>
                <a:gd name="connsiteX0" fmla="*/ 444474 w 444474"/>
                <a:gd name="connsiteY0" fmla="*/ 3051 h 336946"/>
                <a:gd name="connsiteX1" fmla="*/ 443203 w 444474"/>
                <a:gd name="connsiteY1" fmla="*/ 336946 h 336946"/>
                <a:gd name="connsiteX2" fmla="*/ 636 w 444474"/>
                <a:gd name="connsiteY2" fmla="*/ 331481 h 336946"/>
                <a:gd name="connsiteX3" fmla="*/ 0 w 444474"/>
                <a:gd name="connsiteY3" fmla="*/ 1271 h 336946"/>
                <a:gd name="connsiteX4" fmla="*/ 223953 w 444474"/>
                <a:gd name="connsiteY4" fmla="*/ 0 h 336946"/>
                <a:gd name="connsiteX5" fmla="*/ 444474 w 444474"/>
                <a:gd name="connsiteY5" fmla="*/ 3051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74" h="336946">
                  <a:moveTo>
                    <a:pt x="444474" y="3051"/>
                  </a:moveTo>
                  <a:lnTo>
                    <a:pt x="443203" y="336946"/>
                  </a:lnTo>
                  <a:lnTo>
                    <a:pt x="636" y="331481"/>
                  </a:lnTo>
                  <a:lnTo>
                    <a:pt x="0" y="1271"/>
                  </a:lnTo>
                  <a:lnTo>
                    <a:pt x="223953" y="0"/>
                  </a:lnTo>
                  <a:lnTo>
                    <a:pt x="444474" y="3051"/>
                  </a:lnTo>
                  <a:close/>
                </a:path>
              </a:pathLst>
            </a:custGeom>
            <a:noFill/>
            <a:ln w="28575" cap="rnd">
              <a:solidFill>
                <a:schemeClr val="tx1"/>
              </a:solidFill>
              <a:prstDash val="solid"/>
              <a:round/>
            </a:ln>
          </p:spPr>
          <p:txBody>
            <a:bodyPr rtlCol="0" anchor="ctr"/>
            <a:lstStyle/>
            <a:p>
              <a:endParaRPr lang="en-US"/>
            </a:p>
          </p:txBody>
        </p:sp>
        <p:sp>
          <p:nvSpPr>
            <p:cNvPr id="356" name="Freeform: Shape 355">
              <a:extLst>
                <a:ext uri="{FF2B5EF4-FFF2-40B4-BE49-F238E27FC236}">
                  <a16:creationId xmlns:a16="http://schemas.microsoft.com/office/drawing/2014/main" id="{A0DE66A2-EAAA-D073-A8A8-F71EDF9D1998}"/>
                </a:ext>
              </a:extLst>
            </p:cNvPr>
            <p:cNvSpPr/>
            <p:nvPr/>
          </p:nvSpPr>
          <p:spPr>
            <a:xfrm>
              <a:off x="3354237" y="4379894"/>
              <a:ext cx="446889" cy="338852"/>
            </a:xfrm>
            <a:custGeom>
              <a:avLst/>
              <a:gdLst>
                <a:gd name="connsiteX0" fmla="*/ 446000 w 446889"/>
                <a:gd name="connsiteY0" fmla="*/ 2288 h 338852"/>
                <a:gd name="connsiteX1" fmla="*/ 446889 w 446889"/>
                <a:gd name="connsiteY1" fmla="*/ 338853 h 338852"/>
                <a:gd name="connsiteX2" fmla="*/ 2542 w 446889"/>
                <a:gd name="connsiteY2" fmla="*/ 338090 h 338852"/>
                <a:gd name="connsiteX3" fmla="*/ 0 w 446889"/>
                <a:gd name="connsiteY3" fmla="*/ 2161 h 338852"/>
                <a:gd name="connsiteX4" fmla="*/ 214802 w 446889"/>
                <a:gd name="connsiteY4" fmla="*/ 0 h 338852"/>
                <a:gd name="connsiteX5" fmla="*/ 446000 w 446889"/>
                <a:gd name="connsiteY5" fmla="*/ 2288 h 33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89" h="338852">
                  <a:moveTo>
                    <a:pt x="446000" y="2288"/>
                  </a:moveTo>
                  <a:lnTo>
                    <a:pt x="446889" y="338853"/>
                  </a:lnTo>
                  <a:lnTo>
                    <a:pt x="2542" y="338090"/>
                  </a:lnTo>
                  <a:lnTo>
                    <a:pt x="0" y="2161"/>
                  </a:lnTo>
                  <a:lnTo>
                    <a:pt x="214802" y="0"/>
                  </a:lnTo>
                  <a:lnTo>
                    <a:pt x="446000" y="2288"/>
                  </a:lnTo>
                  <a:close/>
                </a:path>
              </a:pathLst>
            </a:custGeom>
            <a:solidFill>
              <a:srgbClr val="FFFFFF"/>
            </a:solidFill>
            <a:ln w="28575" cap="rnd">
              <a:solidFill>
                <a:schemeClr val="tx1"/>
              </a:solidFill>
              <a:prstDash val="solid"/>
              <a:round/>
            </a:ln>
          </p:spPr>
          <p:txBody>
            <a:bodyPr rtlCol="0" anchor="ctr"/>
            <a:lstStyle/>
            <a:p>
              <a:endParaRPr lang="en-US"/>
            </a:p>
          </p:txBody>
        </p:sp>
        <p:sp>
          <p:nvSpPr>
            <p:cNvPr id="357" name="Freeform: Shape 356">
              <a:extLst>
                <a:ext uri="{FF2B5EF4-FFF2-40B4-BE49-F238E27FC236}">
                  <a16:creationId xmlns:a16="http://schemas.microsoft.com/office/drawing/2014/main" id="{7FE7301D-84E7-DB33-D671-B2999B61E355}"/>
                </a:ext>
              </a:extLst>
            </p:cNvPr>
            <p:cNvSpPr/>
            <p:nvPr/>
          </p:nvSpPr>
          <p:spPr>
            <a:xfrm>
              <a:off x="3354237" y="4379894"/>
              <a:ext cx="446889" cy="338852"/>
            </a:xfrm>
            <a:custGeom>
              <a:avLst/>
              <a:gdLst>
                <a:gd name="connsiteX0" fmla="*/ 446000 w 446889"/>
                <a:gd name="connsiteY0" fmla="*/ 2288 h 338852"/>
                <a:gd name="connsiteX1" fmla="*/ 446889 w 446889"/>
                <a:gd name="connsiteY1" fmla="*/ 338853 h 338852"/>
                <a:gd name="connsiteX2" fmla="*/ 2542 w 446889"/>
                <a:gd name="connsiteY2" fmla="*/ 338090 h 338852"/>
                <a:gd name="connsiteX3" fmla="*/ 0 w 446889"/>
                <a:gd name="connsiteY3" fmla="*/ 2161 h 338852"/>
                <a:gd name="connsiteX4" fmla="*/ 214802 w 446889"/>
                <a:gd name="connsiteY4" fmla="*/ 0 h 338852"/>
                <a:gd name="connsiteX5" fmla="*/ 446000 w 446889"/>
                <a:gd name="connsiteY5" fmla="*/ 2288 h 33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89" h="338852">
                  <a:moveTo>
                    <a:pt x="446000" y="2288"/>
                  </a:moveTo>
                  <a:lnTo>
                    <a:pt x="446889" y="338853"/>
                  </a:lnTo>
                  <a:lnTo>
                    <a:pt x="2542" y="338090"/>
                  </a:lnTo>
                  <a:lnTo>
                    <a:pt x="0" y="2161"/>
                  </a:lnTo>
                  <a:lnTo>
                    <a:pt x="214802" y="0"/>
                  </a:lnTo>
                  <a:lnTo>
                    <a:pt x="446000" y="2288"/>
                  </a:lnTo>
                  <a:close/>
                </a:path>
              </a:pathLst>
            </a:custGeom>
            <a:noFill/>
            <a:ln w="28575" cap="rnd">
              <a:solidFill>
                <a:schemeClr val="tx1"/>
              </a:solidFill>
              <a:prstDash val="solid"/>
              <a:round/>
            </a:ln>
          </p:spPr>
          <p:txBody>
            <a:bodyPr rtlCol="0" anchor="ctr"/>
            <a:lstStyle/>
            <a:p>
              <a:endParaRPr lang="en-US"/>
            </a:p>
          </p:txBody>
        </p:sp>
        <p:sp>
          <p:nvSpPr>
            <p:cNvPr id="358" name="Freeform: Shape 357">
              <a:extLst>
                <a:ext uri="{FF2B5EF4-FFF2-40B4-BE49-F238E27FC236}">
                  <a16:creationId xmlns:a16="http://schemas.microsoft.com/office/drawing/2014/main" id="{AC2EE9E2-F649-7B45-BF4B-264EB2A9EADA}"/>
                </a:ext>
              </a:extLst>
            </p:cNvPr>
            <p:cNvSpPr/>
            <p:nvPr/>
          </p:nvSpPr>
          <p:spPr>
            <a:xfrm>
              <a:off x="4699099" y="4380402"/>
              <a:ext cx="449303" cy="338725"/>
            </a:xfrm>
            <a:custGeom>
              <a:avLst/>
              <a:gdLst>
                <a:gd name="connsiteX0" fmla="*/ 449304 w 449303"/>
                <a:gd name="connsiteY0" fmla="*/ 337455 h 338725"/>
                <a:gd name="connsiteX1" fmla="*/ 1017 w 449303"/>
                <a:gd name="connsiteY1" fmla="*/ 338726 h 338725"/>
                <a:gd name="connsiteX2" fmla="*/ 0 w 449303"/>
                <a:gd name="connsiteY2" fmla="*/ 2923 h 338725"/>
                <a:gd name="connsiteX3" fmla="*/ 223190 w 449303"/>
                <a:gd name="connsiteY3" fmla="*/ 3559 h 338725"/>
                <a:gd name="connsiteX4" fmla="*/ 447397 w 449303"/>
                <a:gd name="connsiteY4" fmla="*/ 0 h 338725"/>
                <a:gd name="connsiteX5" fmla="*/ 449304 w 449303"/>
                <a:gd name="connsiteY5" fmla="*/ 337455 h 33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303" h="338725">
                  <a:moveTo>
                    <a:pt x="449304" y="337455"/>
                  </a:moveTo>
                  <a:lnTo>
                    <a:pt x="1017" y="338726"/>
                  </a:lnTo>
                  <a:lnTo>
                    <a:pt x="0" y="2923"/>
                  </a:lnTo>
                  <a:lnTo>
                    <a:pt x="223190" y="3559"/>
                  </a:lnTo>
                  <a:lnTo>
                    <a:pt x="447397" y="0"/>
                  </a:lnTo>
                  <a:lnTo>
                    <a:pt x="449304" y="337455"/>
                  </a:lnTo>
                  <a:close/>
                </a:path>
              </a:pathLst>
            </a:custGeom>
            <a:noFill/>
            <a:ln w="28575" cap="rnd">
              <a:solidFill>
                <a:schemeClr val="tx1"/>
              </a:solidFill>
              <a:prstDash val="solid"/>
              <a:round/>
            </a:ln>
          </p:spPr>
          <p:txBody>
            <a:bodyPr rtlCol="0" anchor="ctr"/>
            <a:lstStyle/>
            <a:p>
              <a:endParaRPr lang="en-US"/>
            </a:p>
          </p:txBody>
        </p:sp>
        <p:sp>
          <p:nvSpPr>
            <p:cNvPr id="359" name="Freeform: Shape 358">
              <a:extLst>
                <a:ext uri="{FF2B5EF4-FFF2-40B4-BE49-F238E27FC236}">
                  <a16:creationId xmlns:a16="http://schemas.microsoft.com/office/drawing/2014/main" id="{D95952E5-E658-B0B7-CAE5-6ACB00E4FD44}"/>
                </a:ext>
              </a:extLst>
            </p:cNvPr>
            <p:cNvSpPr/>
            <p:nvPr/>
          </p:nvSpPr>
          <p:spPr>
            <a:xfrm>
              <a:off x="5146496" y="4380402"/>
              <a:ext cx="459980" cy="343428"/>
            </a:xfrm>
            <a:custGeom>
              <a:avLst/>
              <a:gdLst>
                <a:gd name="connsiteX0" fmla="*/ 458456 w 459980"/>
                <a:gd name="connsiteY0" fmla="*/ 343429 h 343428"/>
                <a:gd name="connsiteX1" fmla="*/ 1906 w 459980"/>
                <a:gd name="connsiteY1" fmla="*/ 337455 h 343428"/>
                <a:gd name="connsiteX2" fmla="*/ 0 w 459980"/>
                <a:gd name="connsiteY2" fmla="*/ 0 h 343428"/>
                <a:gd name="connsiteX3" fmla="*/ 235011 w 459980"/>
                <a:gd name="connsiteY3" fmla="*/ 763 h 343428"/>
                <a:gd name="connsiteX4" fmla="*/ 459981 w 459980"/>
                <a:gd name="connsiteY4" fmla="*/ 1144 h 343428"/>
                <a:gd name="connsiteX5" fmla="*/ 458456 w 459980"/>
                <a:gd name="connsiteY5" fmla="*/ 343429 h 3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980" h="343428">
                  <a:moveTo>
                    <a:pt x="458456" y="343429"/>
                  </a:moveTo>
                  <a:lnTo>
                    <a:pt x="1906" y="337455"/>
                  </a:lnTo>
                  <a:lnTo>
                    <a:pt x="0" y="0"/>
                  </a:lnTo>
                  <a:lnTo>
                    <a:pt x="235011" y="763"/>
                  </a:lnTo>
                  <a:lnTo>
                    <a:pt x="459981" y="1144"/>
                  </a:lnTo>
                  <a:lnTo>
                    <a:pt x="458456" y="343429"/>
                  </a:lnTo>
                  <a:close/>
                </a:path>
              </a:pathLst>
            </a:custGeom>
            <a:solidFill>
              <a:srgbClr val="FFFFFF"/>
            </a:solidFill>
            <a:ln w="28575" cap="rnd">
              <a:solidFill>
                <a:schemeClr val="tx1"/>
              </a:solidFill>
              <a:prstDash val="solid"/>
              <a:round/>
            </a:ln>
          </p:spPr>
          <p:txBody>
            <a:bodyPr rtlCol="0" anchor="ctr"/>
            <a:lstStyle/>
            <a:p>
              <a:endParaRPr lang="en-US"/>
            </a:p>
          </p:txBody>
        </p:sp>
        <p:sp>
          <p:nvSpPr>
            <p:cNvPr id="360" name="Freeform: Shape 359">
              <a:extLst>
                <a:ext uri="{FF2B5EF4-FFF2-40B4-BE49-F238E27FC236}">
                  <a16:creationId xmlns:a16="http://schemas.microsoft.com/office/drawing/2014/main" id="{C2E35B2F-4292-418F-867F-F5EF1FC8F849}"/>
                </a:ext>
              </a:extLst>
            </p:cNvPr>
            <p:cNvSpPr/>
            <p:nvPr/>
          </p:nvSpPr>
          <p:spPr>
            <a:xfrm>
              <a:off x="5146496" y="4380402"/>
              <a:ext cx="459980" cy="343428"/>
            </a:xfrm>
            <a:custGeom>
              <a:avLst/>
              <a:gdLst>
                <a:gd name="connsiteX0" fmla="*/ 458456 w 459980"/>
                <a:gd name="connsiteY0" fmla="*/ 343429 h 343428"/>
                <a:gd name="connsiteX1" fmla="*/ 1906 w 459980"/>
                <a:gd name="connsiteY1" fmla="*/ 337455 h 343428"/>
                <a:gd name="connsiteX2" fmla="*/ 0 w 459980"/>
                <a:gd name="connsiteY2" fmla="*/ 0 h 343428"/>
                <a:gd name="connsiteX3" fmla="*/ 235011 w 459980"/>
                <a:gd name="connsiteY3" fmla="*/ 763 h 343428"/>
                <a:gd name="connsiteX4" fmla="*/ 459981 w 459980"/>
                <a:gd name="connsiteY4" fmla="*/ 1144 h 343428"/>
                <a:gd name="connsiteX5" fmla="*/ 458456 w 459980"/>
                <a:gd name="connsiteY5" fmla="*/ 343429 h 3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980" h="343428">
                  <a:moveTo>
                    <a:pt x="458456" y="343429"/>
                  </a:moveTo>
                  <a:lnTo>
                    <a:pt x="1906" y="337455"/>
                  </a:lnTo>
                  <a:lnTo>
                    <a:pt x="0" y="0"/>
                  </a:lnTo>
                  <a:lnTo>
                    <a:pt x="235011" y="763"/>
                  </a:lnTo>
                  <a:lnTo>
                    <a:pt x="459981" y="1144"/>
                  </a:lnTo>
                  <a:lnTo>
                    <a:pt x="458456" y="343429"/>
                  </a:lnTo>
                  <a:close/>
                </a:path>
              </a:pathLst>
            </a:custGeom>
            <a:noFill/>
            <a:ln w="28575" cap="rnd">
              <a:solidFill>
                <a:schemeClr val="tx1"/>
              </a:solidFill>
              <a:prstDash val="solid"/>
              <a:round/>
            </a:ln>
          </p:spPr>
          <p:txBody>
            <a:bodyPr rtlCol="0" anchor="ctr"/>
            <a:lstStyle/>
            <a:p>
              <a:endParaRPr lang="en-US"/>
            </a:p>
          </p:txBody>
        </p:sp>
        <p:sp>
          <p:nvSpPr>
            <p:cNvPr id="361" name="Freeform: Shape 360">
              <a:extLst>
                <a:ext uri="{FF2B5EF4-FFF2-40B4-BE49-F238E27FC236}">
                  <a16:creationId xmlns:a16="http://schemas.microsoft.com/office/drawing/2014/main" id="{D354B41D-BF29-B3CC-67B3-F768B1A0947B}"/>
                </a:ext>
              </a:extLst>
            </p:cNvPr>
            <p:cNvSpPr/>
            <p:nvPr/>
          </p:nvSpPr>
          <p:spPr>
            <a:xfrm>
              <a:off x="2902136" y="4381038"/>
              <a:ext cx="454642" cy="336946"/>
            </a:xfrm>
            <a:custGeom>
              <a:avLst/>
              <a:gdLst>
                <a:gd name="connsiteX0" fmla="*/ 454642 w 454642"/>
                <a:gd name="connsiteY0" fmla="*/ 336946 h 336946"/>
                <a:gd name="connsiteX1" fmla="*/ 0 w 454642"/>
                <a:gd name="connsiteY1" fmla="*/ 334786 h 336946"/>
                <a:gd name="connsiteX2" fmla="*/ 1271 w 454642"/>
                <a:gd name="connsiteY2" fmla="*/ 890 h 336946"/>
                <a:gd name="connsiteX3" fmla="*/ 228783 w 454642"/>
                <a:gd name="connsiteY3" fmla="*/ 0 h 336946"/>
                <a:gd name="connsiteX4" fmla="*/ 452100 w 454642"/>
                <a:gd name="connsiteY4" fmla="*/ 1017 h 336946"/>
                <a:gd name="connsiteX5" fmla="*/ 454642 w 454642"/>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2" h="336946">
                  <a:moveTo>
                    <a:pt x="454642" y="336946"/>
                  </a:moveTo>
                  <a:lnTo>
                    <a:pt x="0" y="334786"/>
                  </a:lnTo>
                  <a:lnTo>
                    <a:pt x="1271" y="890"/>
                  </a:lnTo>
                  <a:lnTo>
                    <a:pt x="228783" y="0"/>
                  </a:lnTo>
                  <a:lnTo>
                    <a:pt x="452100" y="1017"/>
                  </a:lnTo>
                  <a:lnTo>
                    <a:pt x="454642" y="336946"/>
                  </a:lnTo>
                  <a:close/>
                </a:path>
              </a:pathLst>
            </a:custGeom>
            <a:solidFill>
              <a:srgbClr val="FFFFFF"/>
            </a:solidFill>
            <a:ln w="28575" cap="rnd">
              <a:solidFill>
                <a:schemeClr val="tx1"/>
              </a:solidFill>
              <a:prstDash val="solid"/>
              <a:round/>
            </a:ln>
          </p:spPr>
          <p:txBody>
            <a:bodyPr rtlCol="0" anchor="ctr"/>
            <a:lstStyle/>
            <a:p>
              <a:endParaRPr lang="en-US"/>
            </a:p>
          </p:txBody>
        </p:sp>
        <p:sp>
          <p:nvSpPr>
            <p:cNvPr id="362" name="Freeform: Shape 361">
              <a:extLst>
                <a:ext uri="{FF2B5EF4-FFF2-40B4-BE49-F238E27FC236}">
                  <a16:creationId xmlns:a16="http://schemas.microsoft.com/office/drawing/2014/main" id="{B5BE183E-1177-EADA-39B8-5091E272C080}"/>
                </a:ext>
              </a:extLst>
            </p:cNvPr>
            <p:cNvSpPr/>
            <p:nvPr/>
          </p:nvSpPr>
          <p:spPr>
            <a:xfrm>
              <a:off x="2902136" y="4381038"/>
              <a:ext cx="454642" cy="336946"/>
            </a:xfrm>
            <a:custGeom>
              <a:avLst/>
              <a:gdLst>
                <a:gd name="connsiteX0" fmla="*/ 454642 w 454642"/>
                <a:gd name="connsiteY0" fmla="*/ 336946 h 336946"/>
                <a:gd name="connsiteX1" fmla="*/ 0 w 454642"/>
                <a:gd name="connsiteY1" fmla="*/ 334786 h 336946"/>
                <a:gd name="connsiteX2" fmla="*/ 1271 w 454642"/>
                <a:gd name="connsiteY2" fmla="*/ 890 h 336946"/>
                <a:gd name="connsiteX3" fmla="*/ 228783 w 454642"/>
                <a:gd name="connsiteY3" fmla="*/ 0 h 336946"/>
                <a:gd name="connsiteX4" fmla="*/ 452100 w 454642"/>
                <a:gd name="connsiteY4" fmla="*/ 1017 h 336946"/>
                <a:gd name="connsiteX5" fmla="*/ 454642 w 454642"/>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2" h="336946">
                  <a:moveTo>
                    <a:pt x="454642" y="336946"/>
                  </a:moveTo>
                  <a:lnTo>
                    <a:pt x="0" y="334786"/>
                  </a:lnTo>
                  <a:lnTo>
                    <a:pt x="1271" y="890"/>
                  </a:lnTo>
                  <a:lnTo>
                    <a:pt x="228783" y="0"/>
                  </a:lnTo>
                  <a:lnTo>
                    <a:pt x="452100" y="1017"/>
                  </a:lnTo>
                  <a:lnTo>
                    <a:pt x="454642" y="336946"/>
                  </a:lnTo>
                  <a:close/>
                </a:path>
              </a:pathLst>
            </a:custGeom>
            <a:noFill/>
            <a:ln w="28575" cap="rnd">
              <a:solidFill>
                <a:schemeClr val="tx1"/>
              </a:solidFill>
              <a:prstDash val="solid"/>
              <a:round/>
            </a:ln>
          </p:spPr>
          <p:txBody>
            <a:bodyPr rtlCol="0" anchor="ctr"/>
            <a:lstStyle/>
            <a:p>
              <a:endParaRPr lang="en-US"/>
            </a:p>
          </p:txBody>
        </p:sp>
        <p:sp>
          <p:nvSpPr>
            <p:cNvPr id="363" name="Freeform: Shape 362">
              <a:extLst>
                <a:ext uri="{FF2B5EF4-FFF2-40B4-BE49-F238E27FC236}">
                  <a16:creationId xmlns:a16="http://schemas.microsoft.com/office/drawing/2014/main" id="{437B2ACA-9140-8186-8E49-09E89258CAF2}"/>
                </a:ext>
              </a:extLst>
            </p:cNvPr>
            <p:cNvSpPr/>
            <p:nvPr/>
          </p:nvSpPr>
          <p:spPr>
            <a:xfrm>
              <a:off x="5604952" y="4381546"/>
              <a:ext cx="335675" cy="453117"/>
            </a:xfrm>
            <a:custGeom>
              <a:avLst/>
              <a:gdLst>
                <a:gd name="connsiteX0" fmla="*/ 305298 w 335675"/>
                <a:gd name="connsiteY0" fmla="*/ 451211 h 453117"/>
                <a:gd name="connsiteX1" fmla="*/ 890 w 335675"/>
                <a:gd name="connsiteY1" fmla="*/ 453117 h 453117"/>
                <a:gd name="connsiteX2" fmla="*/ 0 w 335675"/>
                <a:gd name="connsiteY2" fmla="*/ 342285 h 453117"/>
                <a:gd name="connsiteX3" fmla="*/ 1525 w 335675"/>
                <a:gd name="connsiteY3" fmla="*/ 0 h 453117"/>
                <a:gd name="connsiteX4" fmla="*/ 226368 w 335675"/>
                <a:gd name="connsiteY4" fmla="*/ 1017 h 453117"/>
                <a:gd name="connsiteX5" fmla="*/ 335675 w 335675"/>
                <a:gd name="connsiteY5" fmla="*/ 3559 h 453117"/>
                <a:gd name="connsiteX6" fmla="*/ 335421 w 335675"/>
                <a:gd name="connsiteY6" fmla="*/ 112993 h 453117"/>
                <a:gd name="connsiteX7" fmla="*/ 333896 w 335675"/>
                <a:gd name="connsiteY7" fmla="*/ 452482 h 453117"/>
                <a:gd name="connsiteX8" fmla="*/ 305298 w 335675"/>
                <a:gd name="connsiteY8" fmla="*/ 451211 h 4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675" h="453117">
                  <a:moveTo>
                    <a:pt x="305298" y="451211"/>
                  </a:moveTo>
                  <a:lnTo>
                    <a:pt x="890" y="453117"/>
                  </a:lnTo>
                  <a:lnTo>
                    <a:pt x="0" y="342285"/>
                  </a:lnTo>
                  <a:lnTo>
                    <a:pt x="1525" y="0"/>
                  </a:lnTo>
                  <a:lnTo>
                    <a:pt x="226368" y="1017"/>
                  </a:lnTo>
                  <a:lnTo>
                    <a:pt x="335675" y="3559"/>
                  </a:lnTo>
                  <a:lnTo>
                    <a:pt x="335421" y="112993"/>
                  </a:lnTo>
                  <a:lnTo>
                    <a:pt x="333896" y="452482"/>
                  </a:lnTo>
                  <a:lnTo>
                    <a:pt x="305298" y="451211"/>
                  </a:lnTo>
                  <a:close/>
                </a:path>
              </a:pathLst>
            </a:custGeom>
            <a:solidFill>
              <a:srgbClr val="A9A9A6"/>
            </a:solidFill>
            <a:ln w="28575" cap="rnd">
              <a:solidFill>
                <a:schemeClr val="tx1"/>
              </a:solidFill>
              <a:prstDash val="solid"/>
              <a:round/>
            </a:ln>
          </p:spPr>
          <p:txBody>
            <a:bodyPr rtlCol="0" anchor="ctr"/>
            <a:lstStyle/>
            <a:p>
              <a:endParaRPr lang="en-US"/>
            </a:p>
          </p:txBody>
        </p:sp>
        <p:sp>
          <p:nvSpPr>
            <p:cNvPr id="364" name="Freeform: Shape 363">
              <a:extLst>
                <a:ext uri="{FF2B5EF4-FFF2-40B4-BE49-F238E27FC236}">
                  <a16:creationId xmlns:a16="http://schemas.microsoft.com/office/drawing/2014/main" id="{E664E4D7-F642-3590-F834-F504A128E9E6}"/>
                </a:ext>
              </a:extLst>
            </p:cNvPr>
            <p:cNvSpPr/>
            <p:nvPr/>
          </p:nvSpPr>
          <p:spPr>
            <a:xfrm>
              <a:off x="5604952" y="4381546"/>
              <a:ext cx="335675" cy="453117"/>
            </a:xfrm>
            <a:custGeom>
              <a:avLst/>
              <a:gdLst>
                <a:gd name="connsiteX0" fmla="*/ 305298 w 335675"/>
                <a:gd name="connsiteY0" fmla="*/ 451211 h 453117"/>
                <a:gd name="connsiteX1" fmla="*/ 890 w 335675"/>
                <a:gd name="connsiteY1" fmla="*/ 453117 h 453117"/>
                <a:gd name="connsiteX2" fmla="*/ 0 w 335675"/>
                <a:gd name="connsiteY2" fmla="*/ 342285 h 453117"/>
                <a:gd name="connsiteX3" fmla="*/ 1525 w 335675"/>
                <a:gd name="connsiteY3" fmla="*/ 0 h 453117"/>
                <a:gd name="connsiteX4" fmla="*/ 226368 w 335675"/>
                <a:gd name="connsiteY4" fmla="*/ 1017 h 453117"/>
                <a:gd name="connsiteX5" fmla="*/ 335675 w 335675"/>
                <a:gd name="connsiteY5" fmla="*/ 3559 h 453117"/>
                <a:gd name="connsiteX6" fmla="*/ 335421 w 335675"/>
                <a:gd name="connsiteY6" fmla="*/ 112993 h 453117"/>
                <a:gd name="connsiteX7" fmla="*/ 333896 w 335675"/>
                <a:gd name="connsiteY7" fmla="*/ 452482 h 453117"/>
                <a:gd name="connsiteX8" fmla="*/ 305298 w 335675"/>
                <a:gd name="connsiteY8" fmla="*/ 451211 h 4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675" h="453117">
                  <a:moveTo>
                    <a:pt x="305298" y="451211"/>
                  </a:moveTo>
                  <a:lnTo>
                    <a:pt x="890" y="453117"/>
                  </a:lnTo>
                  <a:lnTo>
                    <a:pt x="0" y="342285"/>
                  </a:lnTo>
                  <a:lnTo>
                    <a:pt x="1525" y="0"/>
                  </a:lnTo>
                  <a:lnTo>
                    <a:pt x="226368" y="1017"/>
                  </a:lnTo>
                  <a:lnTo>
                    <a:pt x="335675" y="3559"/>
                  </a:lnTo>
                  <a:lnTo>
                    <a:pt x="335421" y="112993"/>
                  </a:lnTo>
                  <a:lnTo>
                    <a:pt x="333896" y="452482"/>
                  </a:lnTo>
                  <a:lnTo>
                    <a:pt x="305298" y="451211"/>
                  </a:lnTo>
                  <a:close/>
                </a:path>
              </a:pathLst>
            </a:custGeom>
            <a:noFill/>
            <a:ln w="28575" cap="rnd">
              <a:solidFill>
                <a:schemeClr val="tx1"/>
              </a:solidFill>
              <a:prstDash val="solid"/>
              <a:round/>
            </a:ln>
          </p:spPr>
          <p:txBody>
            <a:bodyPr rtlCol="0" anchor="ctr"/>
            <a:lstStyle/>
            <a:p>
              <a:endParaRPr lang="en-US"/>
            </a:p>
          </p:txBody>
        </p:sp>
        <p:sp>
          <p:nvSpPr>
            <p:cNvPr id="365" name="Freeform: Shape 364">
              <a:extLst>
                <a:ext uri="{FF2B5EF4-FFF2-40B4-BE49-F238E27FC236}">
                  <a16:creationId xmlns:a16="http://schemas.microsoft.com/office/drawing/2014/main" id="{443C1C61-E01A-8DD8-47A5-93627EF6869F}"/>
                </a:ext>
              </a:extLst>
            </p:cNvPr>
            <p:cNvSpPr/>
            <p:nvPr/>
          </p:nvSpPr>
          <p:spPr>
            <a:xfrm>
              <a:off x="3800236" y="4381928"/>
              <a:ext cx="453371" cy="336946"/>
            </a:xfrm>
            <a:custGeom>
              <a:avLst/>
              <a:gdLst>
                <a:gd name="connsiteX0" fmla="*/ 453371 w 453371"/>
                <a:gd name="connsiteY0" fmla="*/ 336946 h 336946"/>
                <a:gd name="connsiteX1" fmla="*/ 890 w 453371"/>
                <a:gd name="connsiteY1" fmla="*/ 336819 h 336946"/>
                <a:gd name="connsiteX2" fmla="*/ 0 w 453371"/>
                <a:gd name="connsiteY2" fmla="*/ 254 h 336946"/>
                <a:gd name="connsiteX3" fmla="*/ 224970 w 453371"/>
                <a:gd name="connsiteY3" fmla="*/ 508 h 336946"/>
                <a:gd name="connsiteX4" fmla="*/ 452355 w 453371"/>
                <a:gd name="connsiteY4" fmla="*/ 0 h 336946"/>
                <a:gd name="connsiteX5" fmla="*/ 453371 w 453371"/>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371" h="336946">
                  <a:moveTo>
                    <a:pt x="453371" y="336946"/>
                  </a:moveTo>
                  <a:lnTo>
                    <a:pt x="890" y="336819"/>
                  </a:lnTo>
                  <a:lnTo>
                    <a:pt x="0" y="254"/>
                  </a:lnTo>
                  <a:lnTo>
                    <a:pt x="224970" y="508"/>
                  </a:lnTo>
                  <a:lnTo>
                    <a:pt x="452355" y="0"/>
                  </a:lnTo>
                  <a:lnTo>
                    <a:pt x="453371" y="336946"/>
                  </a:lnTo>
                  <a:close/>
                </a:path>
              </a:pathLst>
            </a:custGeom>
            <a:solidFill>
              <a:srgbClr val="00AFEF"/>
            </a:solidFill>
            <a:ln w="28575" cap="rnd">
              <a:solidFill>
                <a:schemeClr val="tx1"/>
              </a:solidFill>
              <a:prstDash val="solid"/>
              <a:round/>
            </a:ln>
          </p:spPr>
          <p:txBody>
            <a:bodyPr rtlCol="0" anchor="ctr"/>
            <a:lstStyle/>
            <a:p>
              <a:endParaRPr lang="en-US"/>
            </a:p>
          </p:txBody>
        </p:sp>
        <p:sp>
          <p:nvSpPr>
            <p:cNvPr id="366" name="Freeform: Shape 365">
              <a:extLst>
                <a:ext uri="{FF2B5EF4-FFF2-40B4-BE49-F238E27FC236}">
                  <a16:creationId xmlns:a16="http://schemas.microsoft.com/office/drawing/2014/main" id="{445BE716-8416-787B-D547-AC97677C2A66}"/>
                </a:ext>
              </a:extLst>
            </p:cNvPr>
            <p:cNvSpPr/>
            <p:nvPr/>
          </p:nvSpPr>
          <p:spPr>
            <a:xfrm>
              <a:off x="3800236" y="4381928"/>
              <a:ext cx="453371" cy="336946"/>
            </a:xfrm>
            <a:custGeom>
              <a:avLst/>
              <a:gdLst>
                <a:gd name="connsiteX0" fmla="*/ 453371 w 453371"/>
                <a:gd name="connsiteY0" fmla="*/ 336946 h 336946"/>
                <a:gd name="connsiteX1" fmla="*/ 890 w 453371"/>
                <a:gd name="connsiteY1" fmla="*/ 336819 h 336946"/>
                <a:gd name="connsiteX2" fmla="*/ 0 w 453371"/>
                <a:gd name="connsiteY2" fmla="*/ 254 h 336946"/>
                <a:gd name="connsiteX3" fmla="*/ 224970 w 453371"/>
                <a:gd name="connsiteY3" fmla="*/ 508 h 336946"/>
                <a:gd name="connsiteX4" fmla="*/ 452355 w 453371"/>
                <a:gd name="connsiteY4" fmla="*/ 0 h 336946"/>
                <a:gd name="connsiteX5" fmla="*/ 453371 w 453371"/>
                <a:gd name="connsiteY5" fmla="*/ 336946 h 3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371" h="336946">
                  <a:moveTo>
                    <a:pt x="453371" y="336946"/>
                  </a:moveTo>
                  <a:lnTo>
                    <a:pt x="890" y="336819"/>
                  </a:lnTo>
                  <a:lnTo>
                    <a:pt x="0" y="254"/>
                  </a:lnTo>
                  <a:lnTo>
                    <a:pt x="224970" y="508"/>
                  </a:lnTo>
                  <a:lnTo>
                    <a:pt x="452355" y="0"/>
                  </a:lnTo>
                  <a:lnTo>
                    <a:pt x="453371" y="336946"/>
                  </a:lnTo>
                  <a:close/>
                </a:path>
              </a:pathLst>
            </a:custGeom>
            <a:noFill/>
            <a:ln w="28575" cap="rnd">
              <a:solidFill>
                <a:schemeClr val="tx1"/>
              </a:solidFill>
              <a:prstDash val="solid"/>
              <a:round/>
            </a:ln>
          </p:spPr>
          <p:txBody>
            <a:bodyPr rtlCol="0" anchor="ctr"/>
            <a:lstStyle/>
            <a:p>
              <a:endParaRPr lang="en-US"/>
            </a:p>
          </p:txBody>
        </p:sp>
        <p:sp>
          <p:nvSpPr>
            <p:cNvPr id="367" name="Freeform: Shape 366">
              <a:extLst>
                <a:ext uri="{FF2B5EF4-FFF2-40B4-BE49-F238E27FC236}">
                  <a16:creationId xmlns:a16="http://schemas.microsoft.com/office/drawing/2014/main" id="{365A9A66-5388-DF5B-0B88-0DEF9F83DE9A}"/>
                </a:ext>
              </a:extLst>
            </p:cNvPr>
            <p:cNvSpPr/>
            <p:nvPr/>
          </p:nvSpPr>
          <p:spPr>
            <a:xfrm>
              <a:off x="4252591" y="4381928"/>
              <a:ext cx="447524" cy="337200"/>
            </a:xfrm>
            <a:custGeom>
              <a:avLst/>
              <a:gdLst>
                <a:gd name="connsiteX0" fmla="*/ 446508 w 447524"/>
                <a:gd name="connsiteY0" fmla="*/ 1398 h 337200"/>
                <a:gd name="connsiteX1" fmla="*/ 447525 w 447524"/>
                <a:gd name="connsiteY1" fmla="*/ 337201 h 337200"/>
                <a:gd name="connsiteX2" fmla="*/ 1017 w 447524"/>
                <a:gd name="connsiteY2" fmla="*/ 336946 h 337200"/>
                <a:gd name="connsiteX3" fmla="*/ 0 w 447524"/>
                <a:gd name="connsiteY3" fmla="*/ 0 h 337200"/>
                <a:gd name="connsiteX4" fmla="*/ 220267 w 447524"/>
                <a:gd name="connsiteY4" fmla="*/ 254 h 337200"/>
                <a:gd name="connsiteX5" fmla="*/ 446508 w 447524"/>
                <a:gd name="connsiteY5" fmla="*/ 1398 h 3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24" h="337200">
                  <a:moveTo>
                    <a:pt x="446508" y="1398"/>
                  </a:moveTo>
                  <a:lnTo>
                    <a:pt x="447525" y="337201"/>
                  </a:lnTo>
                  <a:lnTo>
                    <a:pt x="1017" y="336946"/>
                  </a:lnTo>
                  <a:lnTo>
                    <a:pt x="0" y="0"/>
                  </a:lnTo>
                  <a:lnTo>
                    <a:pt x="220267" y="254"/>
                  </a:lnTo>
                  <a:lnTo>
                    <a:pt x="446508" y="1398"/>
                  </a:lnTo>
                  <a:close/>
                </a:path>
              </a:pathLst>
            </a:custGeom>
            <a:solidFill>
              <a:srgbClr val="00AFEF"/>
            </a:solidFill>
            <a:ln w="28575" cap="rnd">
              <a:solidFill>
                <a:schemeClr val="tx1"/>
              </a:solidFill>
              <a:prstDash val="solid"/>
              <a:round/>
            </a:ln>
          </p:spPr>
          <p:txBody>
            <a:bodyPr rtlCol="0" anchor="ctr"/>
            <a:lstStyle/>
            <a:p>
              <a:endParaRPr lang="en-US"/>
            </a:p>
          </p:txBody>
        </p:sp>
        <p:sp>
          <p:nvSpPr>
            <p:cNvPr id="368" name="Freeform: Shape 367">
              <a:extLst>
                <a:ext uri="{FF2B5EF4-FFF2-40B4-BE49-F238E27FC236}">
                  <a16:creationId xmlns:a16="http://schemas.microsoft.com/office/drawing/2014/main" id="{04B3879F-28BD-29FA-764D-077D95B594B7}"/>
                </a:ext>
              </a:extLst>
            </p:cNvPr>
            <p:cNvSpPr/>
            <p:nvPr/>
          </p:nvSpPr>
          <p:spPr>
            <a:xfrm>
              <a:off x="4252591" y="4381928"/>
              <a:ext cx="447524" cy="337200"/>
            </a:xfrm>
            <a:custGeom>
              <a:avLst/>
              <a:gdLst>
                <a:gd name="connsiteX0" fmla="*/ 446508 w 447524"/>
                <a:gd name="connsiteY0" fmla="*/ 1398 h 337200"/>
                <a:gd name="connsiteX1" fmla="*/ 447525 w 447524"/>
                <a:gd name="connsiteY1" fmla="*/ 337201 h 337200"/>
                <a:gd name="connsiteX2" fmla="*/ 1017 w 447524"/>
                <a:gd name="connsiteY2" fmla="*/ 336946 h 337200"/>
                <a:gd name="connsiteX3" fmla="*/ 0 w 447524"/>
                <a:gd name="connsiteY3" fmla="*/ 0 h 337200"/>
                <a:gd name="connsiteX4" fmla="*/ 220267 w 447524"/>
                <a:gd name="connsiteY4" fmla="*/ 254 h 337200"/>
                <a:gd name="connsiteX5" fmla="*/ 446508 w 447524"/>
                <a:gd name="connsiteY5" fmla="*/ 1398 h 3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24" h="337200">
                  <a:moveTo>
                    <a:pt x="446508" y="1398"/>
                  </a:moveTo>
                  <a:lnTo>
                    <a:pt x="447525" y="337201"/>
                  </a:lnTo>
                  <a:lnTo>
                    <a:pt x="1017" y="336946"/>
                  </a:lnTo>
                  <a:lnTo>
                    <a:pt x="0" y="0"/>
                  </a:lnTo>
                  <a:lnTo>
                    <a:pt x="220267" y="254"/>
                  </a:lnTo>
                  <a:lnTo>
                    <a:pt x="446508" y="1398"/>
                  </a:lnTo>
                  <a:close/>
                </a:path>
              </a:pathLst>
            </a:custGeom>
            <a:noFill/>
            <a:ln w="28575" cap="rnd">
              <a:solidFill>
                <a:schemeClr val="tx1"/>
              </a:solidFill>
              <a:prstDash val="solid"/>
              <a:round/>
            </a:ln>
          </p:spPr>
          <p:txBody>
            <a:bodyPr rtlCol="0" anchor="ctr"/>
            <a:lstStyle/>
            <a:p>
              <a:endParaRPr lang="en-US"/>
            </a:p>
          </p:txBody>
        </p:sp>
        <p:sp>
          <p:nvSpPr>
            <p:cNvPr id="369" name="Freeform: Shape 368">
              <a:extLst>
                <a:ext uri="{FF2B5EF4-FFF2-40B4-BE49-F238E27FC236}">
                  <a16:creationId xmlns:a16="http://schemas.microsoft.com/office/drawing/2014/main" id="{22E91992-A709-5883-3339-7CC47EB5A24E}"/>
                </a:ext>
              </a:extLst>
            </p:cNvPr>
            <p:cNvSpPr/>
            <p:nvPr/>
          </p:nvSpPr>
          <p:spPr>
            <a:xfrm>
              <a:off x="5910250" y="4494667"/>
              <a:ext cx="439390" cy="476503"/>
            </a:xfrm>
            <a:custGeom>
              <a:avLst/>
              <a:gdLst>
                <a:gd name="connsiteX0" fmla="*/ 277844 w 439390"/>
                <a:gd name="connsiteY0" fmla="*/ 476504 h 476503"/>
                <a:gd name="connsiteX1" fmla="*/ 233740 w 439390"/>
                <a:gd name="connsiteY1" fmla="*/ 459091 h 476503"/>
                <a:gd name="connsiteX2" fmla="*/ 203617 w 439390"/>
                <a:gd name="connsiteY2" fmla="*/ 467734 h 476503"/>
                <a:gd name="connsiteX3" fmla="*/ 147565 w 439390"/>
                <a:gd name="connsiteY3" fmla="*/ 420834 h 476503"/>
                <a:gd name="connsiteX4" fmla="*/ 127991 w 439390"/>
                <a:gd name="connsiteY4" fmla="*/ 417020 h 476503"/>
                <a:gd name="connsiteX5" fmla="*/ 115154 w 439390"/>
                <a:gd name="connsiteY5" fmla="*/ 397955 h 476503"/>
                <a:gd name="connsiteX6" fmla="*/ 46392 w 439390"/>
                <a:gd name="connsiteY6" fmla="*/ 370628 h 476503"/>
                <a:gd name="connsiteX7" fmla="*/ 0 w 439390"/>
                <a:gd name="connsiteY7" fmla="*/ 338090 h 476503"/>
                <a:gd name="connsiteX8" fmla="*/ 28598 w 439390"/>
                <a:gd name="connsiteY8" fmla="*/ 339361 h 476503"/>
                <a:gd name="connsiteX9" fmla="*/ 30123 w 439390"/>
                <a:gd name="connsiteY9" fmla="*/ 0 h 476503"/>
                <a:gd name="connsiteX10" fmla="*/ 439390 w 439390"/>
                <a:gd name="connsiteY10" fmla="*/ 4576 h 476503"/>
                <a:gd name="connsiteX11" fmla="*/ 433544 w 439390"/>
                <a:gd name="connsiteY11" fmla="*/ 159894 h 476503"/>
                <a:gd name="connsiteX12" fmla="*/ 411428 w 439390"/>
                <a:gd name="connsiteY12" fmla="*/ 194211 h 476503"/>
                <a:gd name="connsiteX13" fmla="*/ 346988 w 439390"/>
                <a:gd name="connsiteY13" fmla="*/ 251534 h 476503"/>
                <a:gd name="connsiteX14" fmla="*/ 308221 w 439390"/>
                <a:gd name="connsiteY14" fmla="*/ 310890 h 476503"/>
                <a:gd name="connsiteX15" fmla="*/ 304536 w 439390"/>
                <a:gd name="connsiteY15" fmla="*/ 404056 h 476503"/>
                <a:gd name="connsiteX16" fmla="*/ 277844 w 439390"/>
                <a:gd name="connsiteY16" fmla="*/ 476504 h 4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390" h="476503">
                  <a:moveTo>
                    <a:pt x="277844" y="476504"/>
                  </a:moveTo>
                  <a:lnTo>
                    <a:pt x="233740" y="459091"/>
                  </a:lnTo>
                  <a:lnTo>
                    <a:pt x="203617" y="467734"/>
                  </a:lnTo>
                  <a:lnTo>
                    <a:pt x="147565" y="420834"/>
                  </a:lnTo>
                  <a:lnTo>
                    <a:pt x="127991" y="417020"/>
                  </a:lnTo>
                  <a:lnTo>
                    <a:pt x="115154" y="397955"/>
                  </a:lnTo>
                  <a:lnTo>
                    <a:pt x="46392" y="370628"/>
                  </a:lnTo>
                  <a:lnTo>
                    <a:pt x="0" y="338090"/>
                  </a:lnTo>
                  <a:lnTo>
                    <a:pt x="28598" y="339361"/>
                  </a:lnTo>
                  <a:lnTo>
                    <a:pt x="30123" y="0"/>
                  </a:lnTo>
                  <a:lnTo>
                    <a:pt x="439390" y="4576"/>
                  </a:lnTo>
                  <a:lnTo>
                    <a:pt x="433544" y="159894"/>
                  </a:lnTo>
                  <a:lnTo>
                    <a:pt x="411428" y="194211"/>
                  </a:lnTo>
                  <a:lnTo>
                    <a:pt x="346988" y="251534"/>
                  </a:lnTo>
                  <a:lnTo>
                    <a:pt x="308221" y="310890"/>
                  </a:lnTo>
                  <a:lnTo>
                    <a:pt x="304536" y="404056"/>
                  </a:lnTo>
                  <a:lnTo>
                    <a:pt x="277844" y="47650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0" name="Freeform: Shape 369">
              <a:extLst>
                <a:ext uri="{FF2B5EF4-FFF2-40B4-BE49-F238E27FC236}">
                  <a16:creationId xmlns:a16="http://schemas.microsoft.com/office/drawing/2014/main" id="{888D0B2C-3209-1AD4-4DD9-90DE0DD32E37}"/>
                </a:ext>
              </a:extLst>
            </p:cNvPr>
            <p:cNvSpPr/>
            <p:nvPr/>
          </p:nvSpPr>
          <p:spPr>
            <a:xfrm>
              <a:off x="5910250" y="4494667"/>
              <a:ext cx="439390" cy="476503"/>
            </a:xfrm>
            <a:custGeom>
              <a:avLst/>
              <a:gdLst>
                <a:gd name="connsiteX0" fmla="*/ 277844 w 439390"/>
                <a:gd name="connsiteY0" fmla="*/ 476504 h 476503"/>
                <a:gd name="connsiteX1" fmla="*/ 233740 w 439390"/>
                <a:gd name="connsiteY1" fmla="*/ 459091 h 476503"/>
                <a:gd name="connsiteX2" fmla="*/ 203617 w 439390"/>
                <a:gd name="connsiteY2" fmla="*/ 467734 h 476503"/>
                <a:gd name="connsiteX3" fmla="*/ 147565 w 439390"/>
                <a:gd name="connsiteY3" fmla="*/ 420834 h 476503"/>
                <a:gd name="connsiteX4" fmla="*/ 127991 w 439390"/>
                <a:gd name="connsiteY4" fmla="*/ 417020 h 476503"/>
                <a:gd name="connsiteX5" fmla="*/ 115154 w 439390"/>
                <a:gd name="connsiteY5" fmla="*/ 397955 h 476503"/>
                <a:gd name="connsiteX6" fmla="*/ 46392 w 439390"/>
                <a:gd name="connsiteY6" fmla="*/ 370628 h 476503"/>
                <a:gd name="connsiteX7" fmla="*/ 0 w 439390"/>
                <a:gd name="connsiteY7" fmla="*/ 338090 h 476503"/>
                <a:gd name="connsiteX8" fmla="*/ 28598 w 439390"/>
                <a:gd name="connsiteY8" fmla="*/ 339361 h 476503"/>
                <a:gd name="connsiteX9" fmla="*/ 30123 w 439390"/>
                <a:gd name="connsiteY9" fmla="*/ 0 h 476503"/>
                <a:gd name="connsiteX10" fmla="*/ 439390 w 439390"/>
                <a:gd name="connsiteY10" fmla="*/ 4576 h 476503"/>
                <a:gd name="connsiteX11" fmla="*/ 433544 w 439390"/>
                <a:gd name="connsiteY11" fmla="*/ 159894 h 476503"/>
                <a:gd name="connsiteX12" fmla="*/ 411428 w 439390"/>
                <a:gd name="connsiteY12" fmla="*/ 194211 h 476503"/>
                <a:gd name="connsiteX13" fmla="*/ 346988 w 439390"/>
                <a:gd name="connsiteY13" fmla="*/ 251534 h 476503"/>
                <a:gd name="connsiteX14" fmla="*/ 308221 w 439390"/>
                <a:gd name="connsiteY14" fmla="*/ 310890 h 476503"/>
                <a:gd name="connsiteX15" fmla="*/ 304536 w 439390"/>
                <a:gd name="connsiteY15" fmla="*/ 404056 h 476503"/>
                <a:gd name="connsiteX16" fmla="*/ 277844 w 439390"/>
                <a:gd name="connsiteY16" fmla="*/ 476504 h 4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390" h="476503">
                  <a:moveTo>
                    <a:pt x="277844" y="476504"/>
                  </a:moveTo>
                  <a:lnTo>
                    <a:pt x="233740" y="459091"/>
                  </a:lnTo>
                  <a:lnTo>
                    <a:pt x="203617" y="467734"/>
                  </a:lnTo>
                  <a:lnTo>
                    <a:pt x="147565" y="420834"/>
                  </a:lnTo>
                  <a:lnTo>
                    <a:pt x="127991" y="417020"/>
                  </a:lnTo>
                  <a:lnTo>
                    <a:pt x="115154" y="397955"/>
                  </a:lnTo>
                  <a:lnTo>
                    <a:pt x="46392" y="370628"/>
                  </a:lnTo>
                  <a:lnTo>
                    <a:pt x="0" y="338090"/>
                  </a:lnTo>
                  <a:lnTo>
                    <a:pt x="28598" y="339361"/>
                  </a:lnTo>
                  <a:lnTo>
                    <a:pt x="30123" y="0"/>
                  </a:lnTo>
                  <a:lnTo>
                    <a:pt x="439390" y="4576"/>
                  </a:lnTo>
                  <a:lnTo>
                    <a:pt x="433544" y="159894"/>
                  </a:lnTo>
                  <a:lnTo>
                    <a:pt x="411428" y="194211"/>
                  </a:lnTo>
                  <a:lnTo>
                    <a:pt x="346988" y="251534"/>
                  </a:lnTo>
                  <a:lnTo>
                    <a:pt x="308221" y="310890"/>
                  </a:lnTo>
                  <a:lnTo>
                    <a:pt x="304536" y="404056"/>
                  </a:lnTo>
                  <a:lnTo>
                    <a:pt x="277844" y="476504"/>
                  </a:lnTo>
                  <a:close/>
                </a:path>
              </a:pathLst>
            </a:custGeom>
            <a:noFill/>
            <a:ln w="28575" cap="rnd">
              <a:solidFill>
                <a:schemeClr val="tx1"/>
              </a:solidFill>
              <a:prstDash val="solid"/>
              <a:round/>
            </a:ln>
          </p:spPr>
          <p:txBody>
            <a:bodyPr rtlCol="0" anchor="ctr"/>
            <a:lstStyle/>
            <a:p>
              <a:endParaRPr lang="en-US"/>
            </a:p>
          </p:txBody>
        </p:sp>
        <p:sp>
          <p:nvSpPr>
            <p:cNvPr id="371" name="Freeform: Shape 370">
              <a:extLst>
                <a:ext uri="{FF2B5EF4-FFF2-40B4-BE49-F238E27FC236}">
                  <a16:creationId xmlns:a16="http://schemas.microsoft.com/office/drawing/2014/main" id="{2EAA40CC-DDD2-2B0D-6A08-08BC4E12222F}"/>
                </a:ext>
              </a:extLst>
            </p:cNvPr>
            <p:cNvSpPr/>
            <p:nvPr/>
          </p:nvSpPr>
          <p:spPr>
            <a:xfrm>
              <a:off x="1539226" y="4708706"/>
              <a:ext cx="482858" cy="418418"/>
            </a:xfrm>
            <a:custGeom>
              <a:avLst/>
              <a:gdLst>
                <a:gd name="connsiteX0" fmla="*/ 470784 w 482858"/>
                <a:gd name="connsiteY0" fmla="*/ 0 h 418418"/>
                <a:gd name="connsiteX1" fmla="*/ 466590 w 482858"/>
                <a:gd name="connsiteY1" fmla="*/ 225605 h 418418"/>
                <a:gd name="connsiteX2" fmla="*/ 480952 w 482858"/>
                <a:gd name="connsiteY2" fmla="*/ 226495 h 418418"/>
                <a:gd name="connsiteX3" fmla="*/ 482859 w 482858"/>
                <a:gd name="connsiteY3" fmla="*/ 418419 h 418418"/>
                <a:gd name="connsiteX4" fmla="*/ 106638 w 482858"/>
                <a:gd name="connsiteY4" fmla="*/ 412318 h 418418"/>
                <a:gd name="connsiteX5" fmla="*/ 116425 w 482858"/>
                <a:gd name="connsiteY5" fmla="*/ 371391 h 418418"/>
                <a:gd name="connsiteX6" fmla="*/ 106130 w 482858"/>
                <a:gd name="connsiteY6" fmla="*/ 342666 h 418418"/>
                <a:gd name="connsiteX7" fmla="*/ 0 w 482858"/>
                <a:gd name="connsiteY7" fmla="*/ 230181 h 418418"/>
                <a:gd name="connsiteX8" fmla="*/ 24276 w 482858"/>
                <a:gd name="connsiteY8" fmla="*/ 149980 h 418418"/>
                <a:gd name="connsiteX9" fmla="*/ 29488 w 482858"/>
                <a:gd name="connsiteY9" fmla="*/ 78041 h 418418"/>
                <a:gd name="connsiteX10" fmla="*/ 41308 w 482858"/>
                <a:gd name="connsiteY10" fmla="*/ 49570 h 418418"/>
                <a:gd name="connsiteX11" fmla="*/ 39147 w 482858"/>
                <a:gd name="connsiteY11" fmla="*/ 9787 h 418418"/>
                <a:gd name="connsiteX12" fmla="*/ 470784 w 482858"/>
                <a:gd name="connsiteY12" fmla="*/ 0 h 4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858" h="418418">
                  <a:moveTo>
                    <a:pt x="470784" y="0"/>
                  </a:moveTo>
                  <a:lnTo>
                    <a:pt x="466590" y="225605"/>
                  </a:lnTo>
                  <a:lnTo>
                    <a:pt x="480952" y="226495"/>
                  </a:lnTo>
                  <a:lnTo>
                    <a:pt x="482859" y="418419"/>
                  </a:lnTo>
                  <a:lnTo>
                    <a:pt x="106638" y="412318"/>
                  </a:lnTo>
                  <a:lnTo>
                    <a:pt x="116425" y="371391"/>
                  </a:lnTo>
                  <a:lnTo>
                    <a:pt x="106130" y="342666"/>
                  </a:lnTo>
                  <a:lnTo>
                    <a:pt x="0" y="230181"/>
                  </a:lnTo>
                  <a:lnTo>
                    <a:pt x="24276" y="149980"/>
                  </a:lnTo>
                  <a:lnTo>
                    <a:pt x="29488" y="78041"/>
                  </a:lnTo>
                  <a:lnTo>
                    <a:pt x="41308" y="49570"/>
                  </a:lnTo>
                  <a:lnTo>
                    <a:pt x="39147" y="9787"/>
                  </a:lnTo>
                  <a:lnTo>
                    <a:pt x="470784" y="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2" name="Freeform: Shape 371">
              <a:extLst>
                <a:ext uri="{FF2B5EF4-FFF2-40B4-BE49-F238E27FC236}">
                  <a16:creationId xmlns:a16="http://schemas.microsoft.com/office/drawing/2014/main" id="{7F2003E1-D8AA-EA87-DD97-0433626EC9E3}"/>
                </a:ext>
              </a:extLst>
            </p:cNvPr>
            <p:cNvSpPr/>
            <p:nvPr/>
          </p:nvSpPr>
          <p:spPr>
            <a:xfrm>
              <a:off x="1539226" y="4708706"/>
              <a:ext cx="482858" cy="418418"/>
            </a:xfrm>
            <a:custGeom>
              <a:avLst/>
              <a:gdLst>
                <a:gd name="connsiteX0" fmla="*/ 470784 w 482858"/>
                <a:gd name="connsiteY0" fmla="*/ 0 h 418418"/>
                <a:gd name="connsiteX1" fmla="*/ 466590 w 482858"/>
                <a:gd name="connsiteY1" fmla="*/ 225605 h 418418"/>
                <a:gd name="connsiteX2" fmla="*/ 480952 w 482858"/>
                <a:gd name="connsiteY2" fmla="*/ 226495 h 418418"/>
                <a:gd name="connsiteX3" fmla="*/ 482859 w 482858"/>
                <a:gd name="connsiteY3" fmla="*/ 418419 h 418418"/>
                <a:gd name="connsiteX4" fmla="*/ 106638 w 482858"/>
                <a:gd name="connsiteY4" fmla="*/ 412318 h 418418"/>
                <a:gd name="connsiteX5" fmla="*/ 116425 w 482858"/>
                <a:gd name="connsiteY5" fmla="*/ 371391 h 418418"/>
                <a:gd name="connsiteX6" fmla="*/ 106130 w 482858"/>
                <a:gd name="connsiteY6" fmla="*/ 342666 h 418418"/>
                <a:gd name="connsiteX7" fmla="*/ 0 w 482858"/>
                <a:gd name="connsiteY7" fmla="*/ 230181 h 418418"/>
                <a:gd name="connsiteX8" fmla="*/ 24276 w 482858"/>
                <a:gd name="connsiteY8" fmla="*/ 149980 h 418418"/>
                <a:gd name="connsiteX9" fmla="*/ 29488 w 482858"/>
                <a:gd name="connsiteY9" fmla="*/ 78041 h 418418"/>
                <a:gd name="connsiteX10" fmla="*/ 41308 w 482858"/>
                <a:gd name="connsiteY10" fmla="*/ 49570 h 418418"/>
                <a:gd name="connsiteX11" fmla="*/ 39147 w 482858"/>
                <a:gd name="connsiteY11" fmla="*/ 9787 h 418418"/>
                <a:gd name="connsiteX12" fmla="*/ 470784 w 482858"/>
                <a:gd name="connsiteY12" fmla="*/ 0 h 4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858" h="418418">
                  <a:moveTo>
                    <a:pt x="470784" y="0"/>
                  </a:moveTo>
                  <a:lnTo>
                    <a:pt x="466590" y="225605"/>
                  </a:lnTo>
                  <a:lnTo>
                    <a:pt x="480952" y="226495"/>
                  </a:lnTo>
                  <a:lnTo>
                    <a:pt x="482859" y="418419"/>
                  </a:lnTo>
                  <a:lnTo>
                    <a:pt x="106638" y="412318"/>
                  </a:lnTo>
                  <a:lnTo>
                    <a:pt x="116425" y="371391"/>
                  </a:lnTo>
                  <a:lnTo>
                    <a:pt x="106130" y="342666"/>
                  </a:lnTo>
                  <a:lnTo>
                    <a:pt x="0" y="230181"/>
                  </a:lnTo>
                  <a:lnTo>
                    <a:pt x="24276" y="149980"/>
                  </a:lnTo>
                  <a:lnTo>
                    <a:pt x="29488" y="78041"/>
                  </a:lnTo>
                  <a:lnTo>
                    <a:pt x="41308" y="49570"/>
                  </a:lnTo>
                  <a:lnTo>
                    <a:pt x="39147" y="9787"/>
                  </a:lnTo>
                  <a:lnTo>
                    <a:pt x="470784" y="0"/>
                  </a:lnTo>
                  <a:close/>
                </a:path>
              </a:pathLst>
            </a:custGeom>
            <a:noFill/>
            <a:ln w="28575" cap="rnd">
              <a:solidFill>
                <a:schemeClr val="tx1"/>
              </a:solidFill>
              <a:prstDash val="solid"/>
              <a:round/>
            </a:ln>
          </p:spPr>
          <p:txBody>
            <a:bodyPr rtlCol="0" anchor="ctr"/>
            <a:lstStyle/>
            <a:p>
              <a:endParaRPr lang="en-US"/>
            </a:p>
          </p:txBody>
        </p:sp>
        <p:sp>
          <p:nvSpPr>
            <p:cNvPr id="373" name="Freeform: Shape 372">
              <a:extLst>
                <a:ext uri="{FF2B5EF4-FFF2-40B4-BE49-F238E27FC236}">
                  <a16:creationId xmlns:a16="http://schemas.microsoft.com/office/drawing/2014/main" id="{DC075AEC-F620-D0FA-34E0-ACF1837C6CD8}"/>
                </a:ext>
              </a:extLst>
            </p:cNvPr>
            <p:cNvSpPr/>
            <p:nvPr/>
          </p:nvSpPr>
          <p:spPr>
            <a:xfrm>
              <a:off x="2005816" y="4708706"/>
              <a:ext cx="469386" cy="427569"/>
            </a:xfrm>
            <a:custGeom>
              <a:avLst/>
              <a:gdLst>
                <a:gd name="connsiteX0" fmla="*/ 467734 w 469386"/>
                <a:gd name="connsiteY0" fmla="*/ 427570 h 427569"/>
                <a:gd name="connsiteX1" fmla="*/ 177688 w 469386"/>
                <a:gd name="connsiteY1" fmla="*/ 421596 h 427569"/>
                <a:gd name="connsiteX2" fmla="*/ 16269 w 469386"/>
                <a:gd name="connsiteY2" fmla="*/ 418419 h 427569"/>
                <a:gd name="connsiteX3" fmla="*/ 14362 w 469386"/>
                <a:gd name="connsiteY3" fmla="*/ 226495 h 427569"/>
                <a:gd name="connsiteX4" fmla="*/ 0 w 469386"/>
                <a:gd name="connsiteY4" fmla="*/ 225605 h 427569"/>
                <a:gd name="connsiteX5" fmla="*/ 4194 w 469386"/>
                <a:gd name="connsiteY5" fmla="*/ 0 h 427569"/>
                <a:gd name="connsiteX6" fmla="*/ 453753 w 469386"/>
                <a:gd name="connsiteY6" fmla="*/ 1652 h 427569"/>
                <a:gd name="connsiteX7" fmla="*/ 450829 w 469386"/>
                <a:gd name="connsiteY7" fmla="*/ 227766 h 427569"/>
                <a:gd name="connsiteX8" fmla="*/ 469386 w 469386"/>
                <a:gd name="connsiteY8" fmla="*/ 230181 h 427569"/>
                <a:gd name="connsiteX9" fmla="*/ 467734 w 469386"/>
                <a:gd name="connsiteY9" fmla="*/ 427570 h 4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386" h="427569">
                  <a:moveTo>
                    <a:pt x="467734" y="427570"/>
                  </a:moveTo>
                  <a:lnTo>
                    <a:pt x="177688" y="421596"/>
                  </a:lnTo>
                  <a:lnTo>
                    <a:pt x="16269" y="418419"/>
                  </a:lnTo>
                  <a:lnTo>
                    <a:pt x="14362" y="226495"/>
                  </a:lnTo>
                  <a:lnTo>
                    <a:pt x="0" y="225605"/>
                  </a:lnTo>
                  <a:lnTo>
                    <a:pt x="4194" y="0"/>
                  </a:lnTo>
                  <a:lnTo>
                    <a:pt x="453753" y="1652"/>
                  </a:lnTo>
                  <a:lnTo>
                    <a:pt x="450829" y="227766"/>
                  </a:lnTo>
                  <a:lnTo>
                    <a:pt x="469386" y="230181"/>
                  </a:lnTo>
                  <a:lnTo>
                    <a:pt x="467734" y="42757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4" name="Freeform: Shape 373">
              <a:extLst>
                <a:ext uri="{FF2B5EF4-FFF2-40B4-BE49-F238E27FC236}">
                  <a16:creationId xmlns:a16="http://schemas.microsoft.com/office/drawing/2014/main" id="{1DFEF437-83A7-198E-3F78-0938E97D4FD0}"/>
                </a:ext>
              </a:extLst>
            </p:cNvPr>
            <p:cNvSpPr/>
            <p:nvPr/>
          </p:nvSpPr>
          <p:spPr>
            <a:xfrm>
              <a:off x="2005816" y="4708706"/>
              <a:ext cx="469386" cy="427569"/>
            </a:xfrm>
            <a:custGeom>
              <a:avLst/>
              <a:gdLst>
                <a:gd name="connsiteX0" fmla="*/ 467734 w 469386"/>
                <a:gd name="connsiteY0" fmla="*/ 427570 h 427569"/>
                <a:gd name="connsiteX1" fmla="*/ 177688 w 469386"/>
                <a:gd name="connsiteY1" fmla="*/ 421596 h 427569"/>
                <a:gd name="connsiteX2" fmla="*/ 16269 w 469386"/>
                <a:gd name="connsiteY2" fmla="*/ 418419 h 427569"/>
                <a:gd name="connsiteX3" fmla="*/ 14362 w 469386"/>
                <a:gd name="connsiteY3" fmla="*/ 226495 h 427569"/>
                <a:gd name="connsiteX4" fmla="*/ 0 w 469386"/>
                <a:gd name="connsiteY4" fmla="*/ 225605 h 427569"/>
                <a:gd name="connsiteX5" fmla="*/ 4194 w 469386"/>
                <a:gd name="connsiteY5" fmla="*/ 0 h 427569"/>
                <a:gd name="connsiteX6" fmla="*/ 453753 w 469386"/>
                <a:gd name="connsiteY6" fmla="*/ 1652 h 427569"/>
                <a:gd name="connsiteX7" fmla="*/ 450829 w 469386"/>
                <a:gd name="connsiteY7" fmla="*/ 227766 h 427569"/>
                <a:gd name="connsiteX8" fmla="*/ 469386 w 469386"/>
                <a:gd name="connsiteY8" fmla="*/ 230181 h 427569"/>
                <a:gd name="connsiteX9" fmla="*/ 467734 w 469386"/>
                <a:gd name="connsiteY9" fmla="*/ 427570 h 42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386" h="427569">
                  <a:moveTo>
                    <a:pt x="467734" y="427570"/>
                  </a:moveTo>
                  <a:lnTo>
                    <a:pt x="177688" y="421596"/>
                  </a:lnTo>
                  <a:lnTo>
                    <a:pt x="16269" y="418419"/>
                  </a:lnTo>
                  <a:lnTo>
                    <a:pt x="14362" y="226495"/>
                  </a:lnTo>
                  <a:lnTo>
                    <a:pt x="0" y="225605"/>
                  </a:lnTo>
                  <a:lnTo>
                    <a:pt x="4194" y="0"/>
                  </a:lnTo>
                  <a:lnTo>
                    <a:pt x="453753" y="1652"/>
                  </a:lnTo>
                  <a:lnTo>
                    <a:pt x="450829" y="227766"/>
                  </a:lnTo>
                  <a:lnTo>
                    <a:pt x="469386" y="230181"/>
                  </a:lnTo>
                  <a:lnTo>
                    <a:pt x="467734" y="427570"/>
                  </a:lnTo>
                  <a:close/>
                </a:path>
              </a:pathLst>
            </a:custGeom>
            <a:noFill/>
            <a:ln w="28575" cap="rnd">
              <a:solidFill>
                <a:schemeClr val="tx1"/>
              </a:solidFill>
              <a:prstDash val="solid"/>
              <a:round/>
            </a:ln>
          </p:spPr>
          <p:txBody>
            <a:bodyPr rtlCol="0" anchor="ctr"/>
            <a:lstStyle/>
            <a:p>
              <a:endParaRPr lang="en-US"/>
            </a:p>
          </p:txBody>
        </p:sp>
        <p:sp>
          <p:nvSpPr>
            <p:cNvPr id="375" name="Freeform: Shape 374">
              <a:extLst>
                <a:ext uri="{FF2B5EF4-FFF2-40B4-BE49-F238E27FC236}">
                  <a16:creationId xmlns:a16="http://schemas.microsoft.com/office/drawing/2014/main" id="{9A60F53B-5589-51E3-6935-3661993F04C2}"/>
                </a:ext>
              </a:extLst>
            </p:cNvPr>
            <p:cNvSpPr/>
            <p:nvPr/>
          </p:nvSpPr>
          <p:spPr>
            <a:xfrm>
              <a:off x="2456645" y="4710358"/>
              <a:ext cx="445491" cy="429857"/>
            </a:xfrm>
            <a:custGeom>
              <a:avLst/>
              <a:gdLst>
                <a:gd name="connsiteX0" fmla="*/ 445491 w 445491"/>
                <a:gd name="connsiteY0" fmla="*/ 5465 h 429857"/>
                <a:gd name="connsiteX1" fmla="*/ 442441 w 445491"/>
                <a:gd name="connsiteY1" fmla="*/ 429858 h 429857"/>
                <a:gd name="connsiteX2" fmla="*/ 291317 w 445491"/>
                <a:gd name="connsiteY2" fmla="*/ 427824 h 429857"/>
                <a:gd name="connsiteX3" fmla="*/ 16905 w 445491"/>
                <a:gd name="connsiteY3" fmla="*/ 425918 h 429857"/>
                <a:gd name="connsiteX4" fmla="*/ 18557 w 445491"/>
                <a:gd name="connsiteY4" fmla="*/ 228529 h 429857"/>
                <a:gd name="connsiteX5" fmla="*/ 0 w 445491"/>
                <a:gd name="connsiteY5" fmla="*/ 226114 h 429857"/>
                <a:gd name="connsiteX6" fmla="*/ 2923 w 445491"/>
                <a:gd name="connsiteY6" fmla="*/ 0 h 429857"/>
                <a:gd name="connsiteX7" fmla="*/ 445491 w 445491"/>
                <a:gd name="connsiteY7" fmla="*/ 5465 h 4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491" h="429857">
                  <a:moveTo>
                    <a:pt x="445491" y="5465"/>
                  </a:moveTo>
                  <a:lnTo>
                    <a:pt x="442441" y="429858"/>
                  </a:lnTo>
                  <a:lnTo>
                    <a:pt x="291317" y="427824"/>
                  </a:lnTo>
                  <a:lnTo>
                    <a:pt x="16905" y="425918"/>
                  </a:lnTo>
                  <a:lnTo>
                    <a:pt x="18557" y="228529"/>
                  </a:lnTo>
                  <a:lnTo>
                    <a:pt x="0" y="226114"/>
                  </a:lnTo>
                  <a:lnTo>
                    <a:pt x="2923" y="0"/>
                  </a:lnTo>
                  <a:lnTo>
                    <a:pt x="445491" y="5465"/>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6" name="Freeform: Shape 375">
              <a:extLst>
                <a:ext uri="{FF2B5EF4-FFF2-40B4-BE49-F238E27FC236}">
                  <a16:creationId xmlns:a16="http://schemas.microsoft.com/office/drawing/2014/main" id="{0C60C6DE-282E-2C17-35E1-441F9C07E9C1}"/>
                </a:ext>
              </a:extLst>
            </p:cNvPr>
            <p:cNvSpPr/>
            <p:nvPr/>
          </p:nvSpPr>
          <p:spPr>
            <a:xfrm>
              <a:off x="2456645" y="4710358"/>
              <a:ext cx="445491" cy="429857"/>
            </a:xfrm>
            <a:custGeom>
              <a:avLst/>
              <a:gdLst>
                <a:gd name="connsiteX0" fmla="*/ 445491 w 445491"/>
                <a:gd name="connsiteY0" fmla="*/ 5465 h 429857"/>
                <a:gd name="connsiteX1" fmla="*/ 442441 w 445491"/>
                <a:gd name="connsiteY1" fmla="*/ 429858 h 429857"/>
                <a:gd name="connsiteX2" fmla="*/ 291317 w 445491"/>
                <a:gd name="connsiteY2" fmla="*/ 427824 h 429857"/>
                <a:gd name="connsiteX3" fmla="*/ 16905 w 445491"/>
                <a:gd name="connsiteY3" fmla="*/ 425918 h 429857"/>
                <a:gd name="connsiteX4" fmla="*/ 18557 w 445491"/>
                <a:gd name="connsiteY4" fmla="*/ 228529 h 429857"/>
                <a:gd name="connsiteX5" fmla="*/ 0 w 445491"/>
                <a:gd name="connsiteY5" fmla="*/ 226114 h 429857"/>
                <a:gd name="connsiteX6" fmla="*/ 2923 w 445491"/>
                <a:gd name="connsiteY6" fmla="*/ 0 h 429857"/>
                <a:gd name="connsiteX7" fmla="*/ 445491 w 445491"/>
                <a:gd name="connsiteY7" fmla="*/ 5465 h 4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491" h="429857">
                  <a:moveTo>
                    <a:pt x="445491" y="5465"/>
                  </a:moveTo>
                  <a:lnTo>
                    <a:pt x="442441" y="429858"/>
                  </a:lnTo>
                  <a:lnTo>
                    <a:pt x="291317" y="427824"/>
                  </a:lnTo>
                  <a:lnTo>
                    <a:pt x="16905" y="425918"/>
                  </a:lnTo>
                  <a:lnTo>
                    <a:pt x="18557" y="228529"/>
                  </a:lnTo>
                  <a:lnTo>
                    <a:pt x="0" y="226114"/>
                  </a:lnTo>
                  <a:lnTo>
                    <a:pt x="2923" y="0"/>
                  </a:lnTo>
                  <a:lnTo>
                    <a:pt x="445491" y="5465"/>
                  </a:lnTo>
                  <a:close/>
                </a:path>
              </a:pathLst>
            </a:custGeom>
            <a:noFill/>
            <a:ln w="28575" cap="rnd">
              <a:solidFill>
                <a:schemeClr val="tx1"/>
              </a:solidFill>
              <a:prstDash val="solid"/>
              <a:round/>
            </a:ln>
          </p:spPr>
          <p:txBody>
            <a:bodyPr rtlCol="0" anchor="ctr"/>
            <a:lstStyle/>
            <a:p>
              <a:endParaRPr lang="en-US"/>
            </a:p>
          </p:txBody>
        </p:sp>
        <p:sp>
          <p:nvSpPr>
            <p:cNvPr id="377" name="Freeform: Shape 376">
              <a:extLst>
                <a:ext uri="{FF2B5EF4-FFF2-40B4-BE49-F238E27FC236}">
                  <a16:creationId xmlns:a16="http://schemas.microsoft.com/office/drawing/2014/main" id="{DB4BB45E-2392-773C-FC0B-DA34FB47EF6B}"/>
                </a:ext>
              </a:extLst>
            </p:cNvPr>
            <p:cNvSpPr/>
            <p:nvPr/>
          </p:nvSpPr>
          <p:spPr>
            <a:xfrm>
              <a:off x="2899086" y="4715823"/>
              <a:ext cx="457692" cy="428459"/>
            </a:xfrm>
            <a:custGeom>
              <a:avLst/>
              <a:gdLst>
                <a:gd name="connsiteX0" fmla="*/ 241239 w 457692"/>
                <a:gd name="connsiteY0" fmla="*/ 428460 h 428459"/>
                <a:gd name="connsiteX1" fmla="*/ 0 w 457692"/>
                <a:gd name="connsiteY1" fmla="*/ 424392 h 428459"/>
                <a:gd name="connsiteX2" fmla="*/ 3051 w 457692"/>
                <a:gd name="connsiteY2" fmla="*/ 0 h 428459"/>
                <a:gd name="connsiteX3" fmla="*/ 457693 w 457692"/>
                <a:gd name="connsiteY3" fmla="*/ 2161 h 428459"/>
                <a:gd name="connsiteX4" fmla="*/ 456676 w 457692"/>
                <a:gd name="connsiteY4" fmla="*/ 424519 h 428459"/>
                <a:gd name="connsiteX5" fmla="*/ 241239 w 457692"/>
                <a:gd name="connsiteY5" fmla="*/ 428460 h 42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92" h="428459">
                  <a:moveTo>
                    <a:pt x="241239" y="428460"/>
                  </a:moveTo>
                  <a:lnTo>
                    <a:pt x="0" y="424392"/>
                  </a:lnTo>
                  <a:lnTo>
                    <a:pt x="3051" y="0"/>
                  </a:lnTo>
                  <a:lnTo>
                    <a:pt x="457693" y="2161"/>
                  </a:lnTo>
                  <a:lnTo>
                    <a:pt x="456676" y="424519"/>
                  </a:lnTo>
                  <a:lnTo>
                    <a:pt x="241239" y="42846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78" name="Freeform: Shape 377">
              <a:extLst>
                <a:ext uri="{FF2B5EF4-FFF2-40B4-BE49-F238E27FC236}">
                  <a16:creationId xmlns:a16="http://schemas.microsoft.com/office/drawing/2014/main" id="{7E81DCD5-9315-8F75-EB5F-379BF81A33D2}"/>
                </a:ext>
              </a:extLst>
            </p:cNvPr>
            <p:cNvSpPr/>
            <p:nvPr/>
          </p:nvSpPr>
          <p:spPr>
            <a:xfrm>
              <a:off x="2899086" y="4715823"/>
              <a:ext cx="457692" cy="428459"/>
            </a:xfrm>
            <a:custGeom>
              <a:avLst/>
              <a:gdLst>
                <a:gd name="connsiteX0" fmla="*/ 241239 w 457692"/>
                <a:gd name="connsiteY0" fmla="*/ 428460 h 428459"/>
                <a:gd name="connsiteX1" fmla="*/ 0 w 457692"/>
                <a:gd name="connsiteY1" fmla="*/ 424392 h 428459"/>
                <a:gd name="connsiteX2" fmla="*/ 3051 w 457692"/>
                <a:gd name="connsiteY2" fmla="*/ 0 h 428459"/>
                <a:gd name="connsiteX3" fmla="*/ 457693 w 457692"/>
                <a:gd name="connsiteY3" fmla="*/ 2161 h 428459"/>
                <a:gd name="connsiteX4" fmla="*/ 456676 w 457692"/>
                <a:gd name="connsiteY4" fmla="*/ 424519 h 428459"/>
                <a:gd name="connsiteX5" fmla="*/ 241239 w 457692"/>
                <a:gd name="connsiteY5" fmla="*/ 428460 h 42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692" h="428459">
                  <a:moveTo>
                    <a:pt x="241239" y="428460"/>
                  </a:moveTo>
                  <a:lnTo>
                    <a:pt x="0" y="424392"/>
                  </a:lnTo>
                  <a:lnTo>
                    <a:pt x="3051" y="0"/>
                  </a:lnTo>
                  <a:lnTo>
                    <a:pt x="457693" y="2161"/>
                  </a:lnTo>
                  <a:lnTo>
                    <a:pt x="456676" y="424519"/>
                  </a:lnTo>
                  <a:lnTo>
                    <a:pt x="241239" y="428460"/>
                  </a:lnTo>
                  <a:close/>
                </a:path>
              </a:pathLst>
            </a:custGeom>
            <a:noFill/>
            <a:ln w="28575" cap="rnd">
              <a:solidFill>
                <a:schemeClr val="tx1"/>
              </a:solidFill>
              <a:prstDash val="solid"/>
              <a:round/>
            </a:ln>
          </p:spPr>
          <p:txBody>
            <a:bodyPr rtlCol="0" anchor="ctr"/>
            <a:lstStyle/>
            <a:p>
              <a:endParaRPr lang="en-US"/>
            </a:p>
          </p:txBody>
        </p:sp>
        <p:sp>
          <p:nvSpPr>
            <p:cNvPr id="379" name="Freeform: Shape 378">
              <a:extLst>
                <a:ext uri="{FF2B5EF4-FFF2-40B4-BE49-F238E27FC236}">
                  <a16:creationId xmlns:a16="http://schemas.microsoft.com/office/drawing/2014/main" id="{6F9342B0-DC6C-BF87-39F9-1F0330F2C291}"/>
                </a:ext>
              </a:extLst>
            </p:cNvPr>
            <p:cNvSpPr/>
            <p:nvPr/>
          </p:nvSpPr>
          <p:spPr>
            <a:xfrm>
              <a:off x="4696303" y="4717857"/>
              <a:ext cx="452100" cy="400115"/>
            </a:xfrm>
            <a:custGeom>
              <a:avLst/>
              <a:gdLst>
                <a:gd name="connsiteX0" fmla="*/ 0 w 452100"/>
                <a:gd name="connsiteY0" fmla="*/ 400116 h 400115"/>
                <a:gd name="connsiteX1" fmla="*/ 3813 w 452100"/>
                <a:gd name="connsiteY1" fmla="*/ 1271 h 400115"/>
                <a:gd name="connsiteX2" fmla="*/ 452100 w 452100"/>
                <a:gd name="connsiteY2" fmla="*/ 0 h 400115"/>
                <a:gd name="connsiteX3" fmla="*/ 443076 w 452100"/>
                <a:gd name="connsiteY3" fmla="*/ 388931 h 400115"/>
                <a:gd name="connsiteX4" fmla="*/ 278480 w 452100"/>
                <a:gd name="connsiteY4" fmla="*/ 389694 h 400115"/>
                <a:gd name="connsiteX5" fmla="*/ 0 w 452100"/>
                <a:gd name="connsiteY5" fmla="*/ 400116 h 4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100" h="400115">
                  <a:moveTo>
                    <a:pt x="0" y="400116"/>
                  </a:moveTo>
                  <a:lnTo>
                    <a:pt x="3813" y="1271"/>
                  </a:lnTo>
                  <a:lnTo>
                    <a:pt x="452100" y="0"/>
                  </a:lnTo>
                  <a:lnTo>
                    <a:pt x="443076" y="388931"/>
                  </a:lnTo>
                  <a:lnTo>
                    <a:pt x="278480" y="389694"/>
                  </a:lnTo>
                  <a:lnTo>
                    <a:pt x="0" y="400116"/>
                  </a:lnTo>
                  <a:close/>
                </a:path>
              </a:pathLst>
            </a:custGeom>
            <a:noFill/>
            <a:ln w="28575" cap="rnd">
              <a:solidFill>
                <a:schemeClr val="tx1"/>
              </a:solidFill>
              <a:prstDash val="solid"/>
              <a:round/>
            </a:ln>
          </p:spPr>
          <p:txBody>
            <a:bodyPr rtlCol="0" anchor="ctr"/>
            <a:lstStyle/>
            <a:p>
              <a:endParaRPr lang="en-US"/>
            </a:p>
          </p:txBody>
        </p:sp>
        <p:sp>
          <p:nvSpPr>
            <p:cNvPr id="380" name="Freeform: Shape 379">
              <a:extLst>
                <a:ext uri="{FF2B5EF4-FFF2-40B4-BE49-F238E27FC236}">
                  <a16:creationId xmlns:a16="http://schemas.microsoft.com/office/drawing/2014/main" id="{0F0CBC41-A9E6-A000-EBEC-8E2559032ECC}"/>
                </a:ext>
              </a:extLst>
            </p:cNvPr>
            <p:cNvSpPr/>
            <p:nvPr/>
          </p:nvSpPr>
          <p:spPr>
            <a:xfrm>
              <a:off x="5139379" y="4717857"/>
              <a:ext cx="466463" cy="397573"/>
            </a:xfrm>
            <a:custGeom>
              <a:avLst/>
              <a:gdLst>
                <a:gd name="connsiteX0" fmla="*/ 0 w 466463"/>
                <a:gd name="connsiteY0" fmla="*/ 388931 h 397573"/>
                <a:gd name="connsiteX1" fmla="*/ 9024 w 466463"/>
                <a:gd name="connsiteY1" fmla="*/ 0 h 397573"/>
                <a:gd name="connsiteX2" fmla="*/ 465573 w 466463"/>
                <a:gd name="connsiteY2" fmla="*/ 5974 h 397573"/>
                <a:gd name="connsiteX3" fmla="*/ 466463 w 466463"/>
                <a:gd name="connsiteY3" fmla="*/ 116806 h 397573"/>
                <a:gd name="connsiteX4" fmla="*/ 465446 w 466463"/>
                <a:gd name="connsiteY4" fmla="*/ 397574 h 397573"/>
                <a:gd name="connsiteX5" fmla="*/ 441170 w 466463"/>
                <a:gd name="connsiteY5" fmla="*/ 376475 h 397573"/>
                <a:gd name="connsiteX6" fmla="*/ 241239 w 466463"/>
                <a:gd name="connsiteY6" fmla="*/ 378509 h 397573"/>
                <a:gd name="connsiteX7" fmla="*/ 0 w 466463"/>
                <a:gd name="connsiteY7" fmla="*/ 388931 h 3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463" h="397573">
                  <a:moveTo>
                    <a:pt x="0" y="388931"/>
                  </a:moveTo>
                  <a:lnTo>
                    <a:pt x="9024" y="0"/>
                  </a:lnTo>
                  <a:lnTo>
                    <a:pt x="465573" y="5974"/>
                  </a:lnTo>
                  <a:lnTo>
                    <a:pt x="466463" y="116806"/>
                  </a:lnTo>
                  <a:lnTo>
                    <a:pt x="465446" y="397574"/>
                  </a:lnTo>
                  <a:lnTo>
                    <a:pt x="441170" y="376475"/>
                  </a:lnTo>
                  <a:lnTo>
                    <a:pt x="241239" y="378509"/>
                  </a:lnTo>
                  <a:lnTo>
                    <a:pt x="0" y="388931"/>
                  </a:lnTo>
                  <a:close/>
                </a:path>
              </a:pathLst>
            </a:custGeom>
            <a:solidFill>
              <a:srgbClr val="A9A9A6"/>
            </a:solidFill>
            <a:ln w="28575" cap="rnd">
              <a:solidFill>
                <a:schemeClr val="tx1"/>
              </a:solidFill>
              <a:prstDash val="solid"/>
              <a:round/>
            </a:ln>
          </p:spPr>
          <p:txBody>
            <a:bodyPr rtlCol="0" anchor="ctr"/>
            <a:lstStyle/>
            <a:p>
              <a:endParaRPr lang="en-US"/>
            </a:p>
          </p:txBody>
        </p:sp>
        <p:sp>
          <p:nvSpPr>
            <p:cNvPr id="381" name="Freeform: Shape 380">
              <a:extLst>
                <a:ext uri="{FF2B5EF4-FFF2-40B4-BE49-F238E27FC236}">
                  <a16:creationId xmlns:a16="http://schemas.microsoft.com/office/drawing/2014/main" id="{B956BB33-84DE-9A5A-BD5E-727639EBDEBB}"/>
                </a:ext>
              </a:extLst>
            </p:cNvPr>
            <p:cNvSpPr/>
            <p:nvPr/>
          </p:nvSpPr>
          <p:spPr>
            <a:xfrm>
              <a:off x="5139379" y="4717857"/>
              <a:ext cx="466463" cy="397573"/>
            </a:xfrm>
            <a:custGeom>
              <a:avLst/>
              <a:gdLst>
                <a:gd name="connsiteX0" fmla="*/ 0 w 466463"/>
                <a:gd name="connsiteY0" fmla="*/ 388931 h 397573"/>
                <a:gd name="connsiteX1" fmla="*/ 9024 w 466463"/>
                <a:gd name="connsiteY1" fmla="*/ 0 h 397573"/>
                <a:gd name="connsiteX2" fmla="*/ 465573 w 466463"/>
                <a:gd name="connsiteY2" fmla="*/ 5974 h 397573"/>
                <a:gd name="connsiteX3" fmla="*/ 466463 w 466463"/>
                <a:gd name="connsiteY3" fmla="*/ 116806 h 397573"/>
                <a:gd name="connsiteX4" fmla="*/ 465446 w 466463"/>
                <a:gd name="connsiteY4" fmla="*/ 397574 h 397573"/>
                <a:gd name="connsiteX5" fmla="*/ 441170 w 466463"/>
                <a:gd name="connsiteY5" fmla="*/ 376475 h 397573"/>
                <a:gd name="connsiteX6" fmla="*/ 241239 w 466463"/>
                <a:gd name="connsiteY6" fmla="*/ 378509 h 397573"/>
                <a:gd name="connsiteX7" fmla="*/ 0 w 466463"/>
                <a:gd name="connsiteY7" fmla="*/ 388931 h 3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463" h="397573">
                  <a:moveTo>
                    <a:pt x="0" y="388931"/>
                  </a:moveTo>
                  <a:lnTo>
                    <a:pt x="9024" y="0"/>
                  </a:lnTo>
                  <a:lnTo>
                    <a:pt x="465573" y="5974"/>
                  </a:lnTo>
                  <a:lnTo>
                    <a:pt x="466463" y="116806"/>
                  </a:lnTo>
                  <a:lnTo>
                    <a:pt x="465446" y="397574"/>
                  </a:lnTo>
                  <a:lnTo>
                    <a:pt x="441170" y="376475"/>
                  </a:lnTo>
                  <a:lnTo>
                    <a:pt x="241239" y="378509"/>
                  </a:lnTo>
                  <a:lnTo>
                    <a:pt x="0" y="388931"/>
                  </a:lnTo>
                  <a:close/>
                </a:path>
              </a:pathLst>
            </a:custGeom>
            <a:noFill/>
            <a:ln w="28575" cap="rnd">
              <a:solidFill>
                <a:schemeClr val="tx1"/>
              </a:solidFill>
              <a:prstDash val="solid"/>
              <a:round/>
            </a:ln>
          </p:spPr>
          <p:txBody>
            <a:bodyPr rtlCol="0" anchor="ctr"/>
            <a:lstStyle/>
            <a:p>
              <a:endParaRPr lang="en-US"/>
            </a:p>
          </p:txBody>
        </p:sp>
        <p:sp>
          <p:nvSpPr>
            <p:cNvPr id="382" name="Freeform: Shape 381">
              <a:extLst>
                <a:ext uri="{FF2B5EF4-FFF2-40B4-BE49-F238E27FC236}">
                  <a16:creationId xmlns:a16="http://schemas.microsoft.com/office/drawing/2014/main" id="{3797E081-ED1B-3104-AD4B-79FB4FAC0349}"/>
                </a:ext>
              </a:extLst>
            </p:cNvPr>
            <p:cNvSpPr/>
            <p:nvPr/>
          </p:nvSpPr>
          <p:spPr>
            <a:xfrm>
              <a:off x="3355762" y="4717984"/>
              <a:ext cx="445363" cy="422358"/>
            </a:xfrm>
            <a:custGeom>
              <a:avLst/>
              <a:gdLst>
                <a:gd name="connsiteX0" fmla="*/ 0 w 445363"/>
                <a:gd name="connsiteY0" fmla="*/ 422358 h 422358"/>
                <a:gd name="connsiteX1" fmla="*/ 1017 w 445363"/>
                <a:gd name="connsiteY1" fmla="*/ 0 h 422358"/>
                <a:gd name="connsiteX2" fmla="*/ 445364 w 445363"/>
                <a:gd name="connsiteY2" fmla="*/ 763 h 422358"/>
                <a:gd name="connsiteX3" fmla="*/ 444856 w 445363"/>
                <a:gd name="connsiteY3" fmla="*/ 413716 h 422358"/>
                <a:gd name="connsiteX4" fmla="*/ 226495 w 445363"/>
                <a:gd name="connsiteY4" fmla="*/ 416766 h 422358"/>
                <a:gd name="connsiteX5" fmla="*/ 0 w 445363"/>
                <a:gd name="connsiteY5" fmla="*/ 422358 h 4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363" h="422358">
                  <a:moveTo>
                    <a:pt x="0" y="422358"/>
                  </a:moveTo>
                  <a:lnTo>
                    <a:pt x="1017" y="0"/>
                  </a:lnTo>
                  <a:lnTo>
                    <a:pt x="445364" y="763"/>
                  </a:lnTo>
                  <a:lnTo>
                    <a:pt x="444856" y="413716"/>
                  </a:lnTo>
                  <a:lnTo>
                    <a:pt x="226495" y="416766"/>
                  </a:lnTo>
                  <a:lnTo>
                    <a:pt x="0" y="422358"/>
                  </a:lnTo>
                  <a:close/>
                </a:path>
              </a:pathLst>
            </a:custGeom>
            <a:solidFill>
              <a:srgbClr val="FFFFFF"/>
            </a:solidFill>
            <a:ln w="28575" cap="rnd">
              <a:solidFill>
                <a:schemeClr val="tx1"/>
              </a:solidFill>
              <a:prstDash val="solid"/>
              <a:round/>
            </a:ln>
          </p:spPr>
          <p:txBody>
            <a:bodyPr rtlCol="0" anchor="ctr"/>
            <a:lstStyle/>
            <a:p>
              <a:endParaRPr lang="en-US"/>
            </a:p>
          </p:txBody>
        </p:sp>
        <p:sp>
          <p:nvSpPr>
            <p:cNvPr id="383" name="Freeform: Shape 382">
              <a:extLst>
                <a:ext uri="{FF2B5EF4-FFF2-40B4-BE49-F238E27FC236}">
                  <a16:creationId xmlns:a16="http://schemas.microsoft.com/office/drawing/2014/main" id="{1F90B02D-B736-6F83-24F9-DBF8279777D2}"/>
                </a:ext>
              </a:extLst>
            </p:cNvPr>
            <p:cNvSpPr/>
            <p:nvPr/>
          </p:nvSpPr>
          <p:spPr>
            <a:xfrm>
              <a:off x="3355762" y="4717984"/>
              <a:ext cx="445363" cy="422358"/>
            </a:xfrm>
            <a:custGeom>
              <a:avLst/>
              <a:gdLst>
                <a:gd name="connsiteX0" fmla="*/ 0 w 445363"/>
                <a:gd name="connsiteY0" fmla="*/ 422358 h 422358"/>
                <a:gd name="connsiteX1" fmla="*/ 1017 w 445363"/>
                <a:gd name="connsiteY1" fmla="*/ 0 h 422358"/>
                <a:gd name="connsiteX2" fmla="*/ 445364 w 445363"/>
                <a:gd name="connsiteY2" fmla="*/ 763 h 422358"/>
                <a:gd name="connsiteX3" fmla="*/ 444856 w 445363"/>
                <a:gd name="connsiteY3" fmla="*/ 413716 h 422358"/>
                <a:gd name="connsiteX4" fmla="*/ 226495 w 445363"/>
                <a:gd name="connsiteY4" fmla="*/ 416766 h 422358"/>
                <a:gd name="connsiteX5" fmla="*/ 0 w 445363"/>
                <a:gd name="connsiteY5" fmla="*/ 422358 h 4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363" h="422358">
                  <a:moveTo>
                    <a:pt x="0" y="422358"/>
                  </a:moveTo>
                  <a:lnTo>
                    <a:pt x="1017" y="0"/>
                  </a:lnTo>
                  <a:lnTo>
                    <a:pt x="445364" y="763"/>
                  </a:lnTo>
                  <a:lnTo>
                    <a:pt x="444856" y="413716"/>
                  </a:lnTo>
                  <a:lnTo>
                    <a:pt x="226495" y="416766"/>
                  </a:lnTo>
                  <a:lnTo>
                    <a:pt x="0" y="422358"/>
                  </a:lnTo>
                  <a:close/>
                </a:path>
              </a:pathLst>
            </a:custGeom>
            <a:noFill/>
            <a:ln w="28575" cap="rnd">
              <a:solidFill>
                <a:schemeClr val="tx1"/>
              </a:solidFill>
              <a:prstDash val="solid"/>
              <a:round/>
            </a:ln>
          </p:spPr>
          <p:txBody>
            <a:bodyPr rtlCol="0" anchor="ctr"/>
            <a:lstStyle/>
            <a:p>
              <a:endParaRPr lang="en-US"/>
            </a:p>
          </p:txBody>
        </p:sp>
        <p:sp>
          <p:nvSpPr>
            <p:cNvPr id="384" name="Freeform: Shape 383">
              <a:extLst>
                <a:ext uri="{FF2B5EF4-FFF2-40B4-BE49-F238E27FC236}">
                  <a16:creationId xmlns:a16="http://schemas.microsoft.com/office/drawing/2014/main" id="{65543DFC-AA63-4C6B-5D53-BAD659F758DF}"/>
                </a:ext>
              </a:extLst>
            </p:cNvPr>
            <p:cNvSpPr/>
            <p:nvPr/>
          </p:nvSpPr>
          <p:spPr>
            <a:xfrm>
              <a:off x="3800618" y="4718747"/>
              <a:ext cx="452989" cy="413334"/>
            </a:xfrm>
            <a:custGeom>
              <a:avLst/>
              <a:gdLst>
                <a:gd name="connsiteX0" fmla="*/ 188237 w 452989"/>
                <a:gd name="connsiteY0" fmla="*/ 413334 h 413334"/>
                <a:gd name="connsiteX1" fmla="*/ 0 w 452989"/>
                <a:gd name="connsiteY1" fmla="*/ 412953 h 413334"/>
                <a:gd name="connsiteX2" fmla="*/ 508 w 452989"/>
                <a:gd name="connsiteY2" fmla="*/ 0 h 413334"/>
                <a:gd name="connsiteX3" fmla="*/ 452990 w 452989"/>
                <a:gd name="connsiteY3" fmla="*/ 127 h 413334"/>
                <a:gd name="connsiteX4" fmla="*/ 451465 w 452989"/>
                <a:gd name="connsiteY4" fmla="*/ 408377 h 413334"/>
                <a:gd name="connsiteX5" fmla="*/ 188237 w 452989"/>
                <a:gd name="connsiteY5" fmla="*/ 413334 h 4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89" h="413334">
                  <a:moveTo>
                    <a:pt x="188237" y="413334"/>
                  </a:moveTo>
                  <a:lnTo>
                    <a:pt x="0" y="412953"/>
                  </a:lnTo>
                  <a:lnTo>
                    <a:pt x="508" y="0"/>
                  </a:lnTo>
                  <a:lnTo>
                    <a:pt x="452990" y="127"/>
                  </a:lnTo>
                  <a:lnTo>
                    <a:pt x="451465" y="408377"/>
                  </a:lnTo>
                  <a:lnTo>
                    <a:pt x="188237" y="413334"/>
                  </a:lnTo>
                  <a:close/>
                </a:path>
              </a:pathLst>
            </a:custGeom>
            <a:solidFill>
              <a:srgbClr val="FFFFFF"/>
            </a:solidFill>
            <a:ln w="28575" cap="rnd">
              <a:solidFill>
                <a:schemeClr val="tx1"/>
              </a:solidFill>
              <a:prstDash val="solid"/>
              <a:round/>
            </a:ln>
          </p:spPr>
          <p:txBody>
            <a:bodyPr rtlCol="0" anchor="ctr"/>
            <a:lstStyle/>
            <a:p>
              <a:endParaRPr lang="en-US"/>
            </a:p>
          </p:txBody>
        </p:sp>
        <p:sp>
          <p:nvSpPr>
            <p:cNvPr id="385" name="Freeform: Shape 384">
              <a:extLst>
                <a:ext uri="{FF2B5EF4-FFF2-40B4-BE49-F238E27FC236}">
                  <a16:creationId xmlns:a16="http://schemas.microsoft.com/office/drawing/2014/main" id="{5DDDF603-F634-14C6-FFD8-272472DAA1B2}"/>
                </a:ext>
              </a:extLst>
            </p:cNvPr>
            <p:cNvSpPr/>
            <p:nvPr/>
          </p:nvSpPr>
          <p:spPr>
            <a:xfrm>
              <a:off x="3800618" y="4718747"/>
              <a:ext cx="452989" cy="413334"/>
            </a:xfrm>
            <a:custGeom>
              <a:avLst/>
              <a:gdLst>
                <a:gd name="connsiteX0" fmla="*/ 188237 w 452989"/>
                <a:gd name="connsiteY0" fmla="*/ 413334 h 413334"/>
                <a:gd name="connsiteX1" fmla="*/ 0 w 452989"/>
                <a:gd name="connsiteY1" fmla="*/ 412953 h 413334"/>
                <a:gd name="connsiteX2" fmla="*/ 508 w 452989"/>
                <a:gd name="connsiteY2" fmla="*/ 0 h 413334"/>
                <a:gd name="connsiteX3" fmla="*/ 452990 w 452989"/>
                <a:gd name="connsiteY3" fmla="*/ 127 h 413334"/>
                <a:gd name="connsiteX4" fmla="*/ 451465 w 452989"/>
                <a:gd name="connsiteY4" fmla="*/ 408377 h 413334"/>
                <a:gd name="connsiteX5" fmla="*/ 188237 w 452989"/>
                <a:gd name="connsiteY5" fmla="*/ 413334 h 4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89" h="413334">
                  <a:moveTo>
                    <a:pt x="188237" y="413334"/>
                  </a:moveTo>
                  <a:lnTo>
                    <a:pt x="0" y="412953"/>
                  </a:lnTo>
                  <a:lnTo>
                    <a:pt x="508" y="0"/>
                  </a:lnTo>
                  <a:lnTo>
                    <a:pt x="452990" y="127"/>
                  </a:lnTo>
                  <a:lnTo>
                    <a:pt x="451465" y="408377"/>
                  </a:lnTo>
                  <a:lnTo>
                    <a:pt x="188237" y="413334"/>
                  </a:lnTo>
                  <a:close/>
                </a:path>
              </a:pathLst>
            </a:custGeom>
            <a:noFill/>
            <a:ln w="28575" cap="rnd">
              <a:solidFill>
                <a:schemeClr val="tx1"/>
              </a:solidFill>
              <a:prstDash val="solid"/>
              <a:round/>
            </a:ln>
          </p:spPr>
          <p:txBody>
            <a:bodyPr rtlCol="0" anchor="ctr"/>
            <a:lstStyle/>
            <a:p>
              <a:endParaRPr lang="en-US"/>
            </a:p>
          </p:txBody>
        </p:sp>
        <p:sp>
          <p:nvSpPr>
            <p:cNvPr id="386" name="Freeform: Shape 385">
              <a:extLst>
                <a:ext uri="{FF2B5EF4-FFF2-40B4-BE49-F238E27FC236}">
                  <a16:creationId xmlns:a16="http://schemas.microsoft.com/office/drawing/2014/main" id="{902585A7-2DBB-8831-632C-F4CC50187411}"/>
                </a:ext>
              </a:extLst>
            </p:cNvPr>
            <p:cNvSpPr/>
            <p:nvPr/>
          </p:nvSpPr>
          <p:spPr>
            <a:xfrm>
              <a:off x="4252082" y="4718874"/>
              <a:ext cx="448033" cy="408250"/>
            </a:xfrm>
            <a:custGeom>
              <a:avLst/>
              <a:gdLst>
                <a:gd name="connsiteX0" fmla="*/ 0 w 448033"/>
                <a:gd name="connsiteY0" fmla="*/ 408250 h 408250"/>
                <a:gd name="connsiteX1" fmla="*/ 1525 w 448033"/>
                <a:gd name="connsiteY1" fmla="*/ 0 h 408250"/>
                <a:gd name="connsiteX2" fmla="*/ 448033 w 448033"/>
                <a:gd name="connsiteY2" fmla="*/ 254 h 408250"/>
                <a:gd name="connsiteX3" fmla="*/ 444220 w 448033"/>
                <a:gd name="connsiteY3" fmla="*/ 399099 h 408250"/>
                <a:gd name="connsiteX4" fmla="*/ 374441 w 448033"/>
                <a:gd name="connsiteY4" fmla="*/ 401387 h 408250"/>
                <a:gd name="connsiteX5" fmla="*/ 0 w 448033"/>
                <a:gd name="connsiteY5" fmla="*/ 408250 h 40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33" h="408250">
                  <a:moveTo>
                    <a:pt x="0" y="408250"/>
                  </a:moveTo>
                  <a:lnTo>
                    <a:pt x="1525" y="0"/>
                  </a:lnTo>
                  <a:lnTo>
                    <a:pt x="448033" y="254"/>
                  </a:lnTo>
                  <a:lnTo>
                    <a:pt x="444220" y="399099"/>
                  </a:lnTo>
                  <a:lnTo>
                    <a:pt x="374441" y="401387"/>
                  </a:lnTo>
                  <a:lnTo>
                    <a:pt x="0" y="408250"/>
                  </a:lnTo>
                  <a:close/>
                </a:path>
              </a:pathLst>
            </a:custGeom>
            <a:solidFill>
              <a:srgbClr val="FFFFFF"/>
            </a:solidFill>
            <a:ln w="28575" cap="rnd">
              <a:solidFill>
                <a:schemeClr val="tx1"/>
              </a:solidFill>
              <a:prstDash val="solid"/>
              <a:round/>
            </a:ln>
          </p:spPr>
          <p:txBody>
            <a:bodyPr rtlCol="0" anchor="ctr"/>
            <a:lstStyle/>
            <a:p>
              <a:endParaRPr lang="en-US"/>
            </a:p>
          </p:txBody>
        </p:sp>
        <p:sp>
          <p:nvSpPr>
            <p:cNvPr id="387" name="Freeform: Shape 386">
              <a:extLst>
                <a:ext uri="{FF2B5EF4-FFF2-40B4-BE49-F238E27FC236}">
                  <a16:creationId xmlns:a16="http://schemas.microsoft.com/office/drawing/2014/main" id="{ED4AA1CB-C4D9-0687-745C-C87A9B6AD2C1}"/>
                </a:ext>
              </a:extLst>
            </p:cNvPr>
            <p:cNvSpPr/>
            <p:nvPr/>
          </p:nvSpPr>
          <p:spPr>
            <a:xfrm>
              <a:off x="4252082" y="4718874"/>
              <a:ext cx="448033" cy="408250"/>
            </a:xfrm>
            <a:custGeom>
              <a:avLst/>
              <a:gdLst>
                <a:gd name="connsiteX0" fmla="*/ 0 w 448033"/>
                <a:gd name="connsiteY0" fmla="*/ 408250 h 408250"/>
                <a:gd name="connsiteX1" fmla="*/ 1525 w 448033"/>
                <a:gd name="connsiteY1" fmla="*/ 0 h 408250"/>
                <a:gd name="connsiteX2" fmla="*/ 448033 w 448033"/>
                <a:gd name="connsiteY2" fmla="*/ 254 h 408250"/>
                <a:gd name="connsiteX3" fmla="*/ 444220 w 448033"/>
                <a:gd name="connsiteY3" fmla="*/ 399099 h 408250"/>
                <a:gd name="connsiteX4" fmla="*/ 374441 w 448033"/>
                <a:gd name="connsiteY4" fmla="*/ 401387 h 408250"/>
                <a:gd name="connsiteX5" fmla="*/ 0 w 448033"/>
                <a:gd name="connsiteY5" fmla="*/ 408250 h 40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33" h="408250">
                  <a:moveTo>
                    <a:pt x="0" y="408250"/>
                  </a:moveTo>
                  <a:lnTo>
                    <a:pt x="1525" y="0"/>
                  </a:lnTo>
                  <a:lnTo>
                    <a:pt x="448033" y="254"/>
                  </a:lnTo>
                  <a:lnTo>
                    <a:pt x="444220" y="399099"/>
                  </a:lnTo>
                  <a:lnTo>
                    <a:pt x="374441" y="401387"/>
                  </a:lnTo>
                  <a:lnTo>
                    <a:pt x="0" y="408250"/>
                  </a:lnTo>
                  <a:close/>
                </a:path>
              </a:pathLst>
            </a:custGeom>
            <a:noFill/>
            <a:ln w="28575" cap="rnd">
              <a:solidFill>
                <a:schemeClr val="tx1"/>
              </a:solidFill>
              <a:prstDash val="solid"/>
              <a:round/>
            </a:ln>
          </p:spPr>
          <p:txBody>
            <a:bodyPr rtlCol="0" anchor="ctr"/>
            <a:lstStyle/>
            <a:p>
              <a:endParaRPr lang="en-US"/>
            </a:p>
          </p:txBody>
        </p:sp>
        <p:sp>
          <p:nvSpPr>
            <p:cNvPr id="388" name="Freeform: Shape 387">
              <a:extLst>
                <a:ext uri="{FF2B5EF4-FFF2-40B4-BE49-F238E27FC236}">
                  <a16:creationId xmlns:a16="http://schemas.microsoft.com/office/drawing/2014/main" id="{E8AE7260-B888-E5D4-C941-F767B48714E0}"/>
                </a:ext>
              </a:extLst>
            </p:cNvPr>
            <p:cNvSpPr/>
            <p:nvPr/>
          </p:nvSpPr>
          <p:spPr>
            <a:xfrm>
              <a:off x="5604825" y="4832757"/>
              <a:ext cx="583269" cy="567254"/>
            </a:xfrm>
            <a:custGeom>
              <a:avLst/>
              <a:gdLst>
                <a:gd name="connsiteX0" fmla="*/ 0 w 583269"/>
                <a:gd name="connsiteY0" fmla="*/ 282674 h 567254"/>
                <a:gd name="connsiteX1" fmla="*/ 1017 w 583269"/>
                <a:gd name="connsiteY1" fmla="*/ 1906 h 567254"/>
                <a:gd name="connsiteX2" fmla="*/ 305425 w 583269"/>
                <a:gd name="connsiteY2" fmla="*/ 0 h 567254"/>
                <a:gd name="connsiteX3" fmla="*/ 351818 w 583269"/>
                <a:gd name="connsiteY3" fmla="*/ 32538 h 567254"/>
                <a:gd name="connsiteX4" fmla="*/ 420579 w 583269"/>
                <a:gd name="connsiteY4" fmla="*/ 59865 h 567254"/>
                <a:gd name="connsiteX5" fmla="*/ 433417 w 583269"/>
                <a:gd name="connsiteY5" fmla="*/ 78930 h 567254"/>
                <a:gd name="connsiteX6" fmla="*/ 452990 w 583269"/>
                <a:gd name="connsiteY6" fmla="*/ 82743 h 567254"/>
                <a:gd name="connsiteX7" fmla="*/ 509042 w 583269"/>
                <a:gd name="connsiteY7" fmla="*/ 129643 h 567254"/>
                <a:gd name="connsiteX8" fmla="*/ 539165 w 583269"/>
                <a:gd name="connsiteY8" fmla="*/ 121001 h 567254"/>
                <a:gd name="connsiteX9" fmla="*/ 583269 w 583269"/>
                <a:gd name="connsiteY9" fmla="*/ 138413 h 567254"/>
                <a:gd name="connsiteX10" fmla="*/ 574372 w 583269"/>
                <a:gd name="connsiteY10" fmla="*/ 168282 h 567254"/>
                <a:gd name="connsiteX11" fmla="*/ 541707 w 583269"/>
                <a:gd name="connsiteY11" fmla="*/ 201583 h 567254"/>
                <a:gd name="connsiteX12" fmla="*/ 490485 w 583269"/>
                <a:gd name="connsiteY12" fmla="*/ 217725 h 567254"/>
                <a:gd name="connsiteX13" fmla="*/ 444474 w 583269"/>
                <a:gd name="connsiteY13" fmla="*/ 223190 h 567254"/>
                <a:gd name="connsiteX14" fmla="*/ 333388 w 583269"/>
                <a:gd name="connsiteY14" fmla="*/ 269710 h 567254"/>
                <a:gd name="connsiteX15" fmla="*/ 298689 w 583269"/>
                <a:gd name="connsiteY15" fmla="*/ 308984 h 567254"/>
                <a:gd name="connsiteX16" fmla="*/ 297037 w 583269"/>
                <a:gd name="connsiteY16" fmla="*/ 341013 h 567254"/>
                <a:gd name="connsiteX17" fmla="*/ 327160 w 583269"/>
                <a:gd name="connsiteY17" fmla="*/ 366180 h 567254"/>
                <a:gd name="connsiteX18" fmla="*/ 334277 w 583269"/>
                <a:gd name="connsiteY18" fmla="*/ 398082 h 567254"/>
                <a:gd name="connsiteX19" fmla="*/ 323855 w 583269"/>
                <a:gd name="connsiteY19" fmla="*/ 470530 h 567254"/>
                <a:gd name="connsiteX20" fmla="*/ 336184 w 583269"/>
                <a:gd name="connsiteY20" fmla="*/ 527344 h 567254"/>
                <a:gd name="connsiteX21" fmla="*/ 323474 w 583269"/>
                <a:gd name="connsiteY21" fmla="*/ 541072 h 567254"/>
                <a:gd name="connsiteX22" fmla="*/ 291190 w 583269"/>
                <a:gd name="connsiteY22" fmla="*/ 548062 h 567254"/>
                <a:gd name="connsiteX23" fmla="*/ 262084 w 583269"/>
                <a:gd name="connsiteY23" fmla="*/ 567254 h 567254"/>
                <a:gd name="connsiteX24" fmla="*/ 234503 w 583269"/>
                <a:gd name="connsiteY24" fmla="*/ 542851 h 567254"/>
                <a:gd name="connsiteX25" fmla="*/ 221538 w 583269"/>
                <a:gd name="connsiteY25" fmla="*/ 543105 h 567254"/>
                <a:gd name="connsiteX26" fmla="*/ 211624 w 583269"/>
                <a:gd name="connsiteY26" fmla="*/ 524675 h 567254"/>
                <a:gd name="connsiteX27" fmla="*/ 184933 w 583269"/>
                <a:gd name="connsiteY27" fmla="*/ 518193 h 567254"/>
                <a:gd name="connsiteX28" fmla="*/ 183027 w 583269"/>
                <a:gd name="connsiteY28" fmla="*/ 486291 h 567254"/>
                <a:gd name="connsiteX29" fmla="*/ 174002 w 583269"/>
                <a:gd name="connsiteY29" fmla="*/ 478283 h 567254"/>
                <a:gd name="connsiteX30" fmla="*/ 179595 w 583269"/>
                <a:gd name="connsiteY30" fmla="*/ 460108 h 567254"/>
                <a:gd name="connsiteX31" fmla="*/ 134474 w 583269"/>
                <a:gd name="connsiteY31" fmla="*/ 449431 h 567254"/>
                <a:gd name="connsiteX32" fmla="*/ 127991 w 583269"/>
                <a:gd name="connsiteY32" fmla="*/ 422740 h 567254"/>
                <a:gd name="connsiteX33" fmla="*/ 97741 w 583269"/>
                <a:gd name="connsiteY33" fmla="*/ 396557 h 567254"/>
                <a:gd name="connsiteX34" fmla="*/ 92276 w 583269"/>
                <a:gd name="connsiteY34" fmla="*/ 360587 h 567254"/>
                <a:gd name="connsiteX35" fmla="*/ 24276 w 583269"/>
                <a:gd name="connsiteY35" fmla="*/ 336438 h 567254"/>
                <a:gd name="connsiteX36" fmla="*/ 26310 w 583269"/>
                <a:gd name="connsiteY36" fmla="*/ 298434 h 567254"/>
                <a:gd name="connsiteX37" fmla="*/ 0 w 583269"/>
                <a:gd name="connsiteY37" fmla="*/ 282674 h 5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3269" h="567254">
                  <a:moveTo>
                    <a:pt x="0" y="282674"/>
                  </a:moveTo>
                  <a:lnTo>
                    <a:pt x="1017" y="1906"/>
                  </a:lnTo>
                  <a:lnTo>
                    <a:pt x="305425" y="0"/>
                  </a:lnTo>
                  <a:lnTo>
                    <a:pt x="351818" y="32538"/>
                  </a:lnTo>
                  <a:lnTo>
                    <a:pt x="420579" y="59865"/>
                  </a:lnTo>
                  <a:lnTo>
                    <a:pt x="433417" y="78930"/>
                  </a:lnTo>
                  <a:lnTo>
                    <a:pt x="452990" y="82743"/>
                  </a:lnTo>
                  <a:lnTo>
                    <a:pt x="509042" y="129643"/>
                  </a:lnTo>
                  <a:lnTo>
                    <a:pt x="539165" y="121001"/>
                  </a:lnTo>
                  <a:lnTo>
                    <a:pt x="583269" y="138413"/>
                  </a:lnTo>
                  <a:lnTo>
                    <a:pt x="574372" y="168282"/>
                  </a:lnTo>
                  <a:lnTo>
                    <a:pt x="541707" y="201583"/>
                  </a:lnTo>
                  <a:lnTo>
                    <a:pt x="490485" y="217725"/>
                  </a:lnTo>
                  <a:lnTo>
                    <a:pt x="444474" y="223190"/>
                  </a:lnTo>
                  <a:lnTo>
                    <a:pt x="333388" y="269710"/>
                  </a:lnTo>
                  <a:lnTo>
                    <a:pt x="298689" y="308984"/>
                  </a:lnTo>
                  <a:lnTo>
                    <a:pt x="297037" y="341013"/>
                  </a:lnTo>
                  <a:lnTo>
                    <a:pt x="327160" y="366180"/>
                  </a:lnTo>
                  <a:lnTo>
                    <a:pt x="334277" y="398082"/>
                  </a:lnTo>
                  <a:lnTo>
                    <a:pt x="323855" y="470530"/>
                  </a:lnTo>
                  <a:lnTo>
                    <a:pt x="336184" y="527344"/>
                  </a:lnTo>
                  <a:lnTo>
                    <a:pt x="323474" y="541072"/>
                  </a:lnTo>
                  <a:lnTo>
                    <a:pt x="291190" y="548062"/>
                  </a:lnTo>
                  <a:lnTo>
                    <a:pt x="262084" y="567254"/>
                  </a:lnTo>
                  <a:lnTo>
                    <a:pt x="234503" y="542851"/>
                  </a:lnTo>
                  <a:lnTo>
                    <a:pt x="221538" y="543105"/>
                  </a:lnTo>
                  <a:lnTo>
                    <a:pt x="211624" y="524675"/>
                  </a:lnTo>
                  <a:lnTo>
                    <a:pt x="184933" y="518193"/>
                  </a:lnTo>
                  <a:lnTo>
                    <a:pt x="183027" y="486291"/>
                  </a:lnTo>
                  <a:lnTo>
                    <a:pt x="174002" y="478283"/>
                  </a:lnTo>
                  <a:lnTo>
                    <a:pt x="179595" y="460108"/>
                  </a:lnTo>
                  <a:lnTo>
                    <a:pt x="134474" y="449431"/>
                  </a:lnTo>
                  <a:lnTo>
                    <a:pt x="127991" y="422740"/>
                  </a:lnTo>
                  <a:lnTo>
                    <a:pt x="97741" y="396557"/>
                  </a:lnTo>
                  <a:lnTo>
                    <a:pt x="92276" y="360587"/>
                  </a:lnTo>
                  <a:lnTo>
                    <a:pt x="24276" y="336438"/>
                  </a:lnTo>
                  <a:lnTo>
                    <a:pt x="26310" y="298434"/>
                  </a:lnTo>
                  <a:lnTo>
                    <a:pt x="0" y="282674"/>
                  </a:lnTo>
                  <a:close/>
                </a:path>
              </a:pathLst>
            </a:custGeom>
            <a:solidFill>
              <a:srgbClr val="A9A9A6"/>
            </a:solidFill>
            <a:ln w="2857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33" name="Group 432">
            <a:extLst>
              <a:ext uri="{FF2B5EF4-FFF2-40B4-BE49-F238E27FC236}">
                <a16:creationId xmlns:a16="http://schemas.microsoft.com/office/drawing/2014/main" id="{4DE88F00-355A-F7E7-9C58-0C9796FF789C}"/>
              </a:ext>
            </a:extLst>
          </p:cNvPr>
          <p:cNvGrpSpPr/>
          <p:nvPr/>
        </p:nvGrpSpPr>
        <p:grpSpPr>
          <a:xfrm>
            <a:off x="-4209769" y="1751672"/>
            <a:ext cx="3892550" cy="3871595"/>
            <a:chOff x="592678" y="387807"/>
            <a:chExt cx="3892550" cy="3871595"/>
          </a:xfrm>
        </p:grpSpPr>
        <p:grpSp>
          <p:nvGrpSpPr>
            <p:cNvPr id="434" name="object 2">
              <a:extLst>
                <a:ext uri="{FF2B5EF4-FFF2-40B4-BE49-F238E27FC236}">
                  <a16:creationId xmlns:a16="http://schemas.microsoft.com/office/drawing/2014/main" id="{EF9C6933-FFBA-B9F3-D7FD-A6D963756C7E}"/>
                </a:ext>
              </a:extLst>
            </p:cNvPr>
            <p:cNvGrpSpPr/>
            <p:nvPr/>
          </p:nvGrpSpPr>
          <p:grpSpPr>
            <a:xfrm>
              <a:off x="609600" y="463054"/>
              <a:ext cx="108585" cy="108585"/>
              <a:chOff x="609600" y="463054"/>
              <a:chExt cx="108585" cy="108585"/>
            </a:xfrm>
          </p:grpSpPr>
          <p:sp>
            <p:nvSpPr>
              <p:cNvPr id="473" name="object 3">
                <a:extLst>
                  <a:ext uri="{FF2B5EF4-FFF2-40B4-BE49-F238E27FC236}">
                    <a16:creationId xmlns:a16="http://schemas.microsoft.com/office/drawing/2014/main" id="{BC51F847-6F3A-B44B-ADC6-222A47D1BF0F}"/>
                  </a:ext>
                </a:extLst>
              </p:cNvPr>
              <p:cNvSpPr/>
              <p:nvPr/>
            </p:nvSpPr>
            <p:spPr>
              <a:xfrm>
                <a:off x="615950" y="469404"/>
                <a:ext cx="95885" cy="95885"/>
              </a:xfrm>
              <a:custGeom>
                <a:avLst/>
                <a:gdLst/>
                <a:ahLst/>
                <a:cxnLst/>
                <a:rect l="l" t="t" r="r" b="b"/>
                <a:pathLst>
                  <a:path w="95884" h="95884">
                    <a:moveTo>
                      <a:pt x="95745" y="0"/>
                    </a:moveTo>
                    <a:lnTo>
                      <a:pt x="0" y="0"/>
                    </a:lnTo>
                    <a:lnTo>
                      <a:pt x="0" y="95745"/>
                    </a:lnTo>
                    <a:lnTo>
                      <a:pt x="95745" y="95745"/>
                    </a:lnTo>
                    <a:lnTo>
                      <a:pt x="95745" y="0"/>
                    </a:lnTo>
                    <a:close/>
                  </a:path>
                </a:pathLst>
              </a:custGeom>
              <a:solidFill>
                <a:srgbClr val="005E9F"/>
              </a:solidFill>
            </p:spPr>
            <p:txBody>
              <a:bodyPr wrap="square" lIns="0" tIns="0" rIns="0" bIns="0" rtlCol="0"/>
              <a:lstStyle/>
              <a:p>
                <a:endParaRPr/>
              </a:p>
            </p:txBody>
          </p:sp>
          <p:sp>
            <p:nvSpPr>
              <p:cNvPr id="474" name="object 4">
                <a:extLst>
                  <a:ext uri="{FF2B5EF4-FFF2-40B4-BE49-F238E27FC236}">
                    <a16:creationId xmlns:a16="http://schemas.microsoft.com/office/drawing/2014/main" id="{97971036-BA71-D39B-87B7-ED825136FB4D}"/>
                  </a:ext>
                </a:extLst>
              </p:cNvPr>
              <p:cNvSpPr/>
              <p:nvPr/>
            </p:nvSpPr>
            <p:spPr>
              <a:xfrm>
                <a:off x="615950" y="469404"/>
                <a:ext cx="95885" cy="95885"/>
              </a:xfrm>
              <a:custGeom>
                <a:avLst/>
                <a:gdLst/>
                <a:ahLst/>
                <a:cxnLst/>
                <a:rect l="l" t="t" r="r" b="b"/>
                <a:pathLst>
                  <a:path w="95884"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35" name="object 5">
              <a:extLst>
                <a:ext uri="{FF2B5EF4-FFF2-40B4-BE49-F238E27FC236}">
                  <a16:creationId xmlns:a16="http://schemas.microsoft.com/office/drawing/2014/main" id="{FF3F1A2F-D489-A6C9-529D-F7292EA0AE44}"/>
                </a:ext>
              </a:extLst>
            </p:cNvPr>
            <p:cNvGrpSpPr/>
            <p:nvPr/>
          </p:nvGrpSpPr>
          <p:grpSpPr>
            <a:xfrm>
              <a:off x="609600" y="1067854"/>
              <a:ext cx="108585" cy="108585"/>
              <a:chOff x="609600" y="1067854"/>
              <a:chExt cx="108585" cy="108585"/>
            </a:xfrm>
          </p:grpSpPr>
          <p:sp>
            <p:nvSpPr>
              <p:cNvPr id="471" name="object 6">
                <a:extLst>
                  <a:ext uri="{FF2B5EF4-FFF2-40B4-BE49-F238E27FC236}">
                    <a16:creationId xmlns:a16="http://schemas.microsoft.com/office/drawing/2014/main" id="{543562D6-A580-897C-A650-A1D73F72198F}"/>
                  </a:ext>
                </a:extLst>
              </p:cNvPr>
              <p:cNvSpPr/>
              <p:nvPr/>
            </p:nvSpPr>
            <p:spPr>
              <a:xfrm>
                <a:off x="615950" y="1074204"/>
                <a:ext cx="95885" cy="95885"/>
              </a:xfrm>
              <a:custGeom>
                <a:avLst/>
                <a:gdLst/>
                <a:ahLst/>
                <a:cxnLst/>
                <a:rect l="l" t="t" r="r" b="b"/>
                <a:pathLst>
                  <a:path w="95884" h="95884">
                    <a:moveTo>
                      <a:pt x="95719" y="0"/>
                    </a:moveTo>
                    <a:lnTo>
                      <a:pt x="0" y="0"/>
                    </a:lnTo>
                    <a:lnTo>
                      <a:pt x="0" y="95719"/>
                    </a:lnTo>
                    <a:lnTo>
                      <a:pt x="95719" y="95719"/>
                    </a:lnTo>
                    <a:lnTo>
                      <a:pt x="95719" y="0"/>
                    </a:lnTo>
                    <a:close/>
                  </a:path>
                </a:pathLst>
              </a:custGeom>
              <a:solidFill>
                <a:srgbClr val="FAD500"/>
              </a:solidFill>
            </p:spPr>
            <p:txBody>
              <a:bodyPr wrap="square" lIns="0" tIns="0" rIns="0" bIns="0" rtlCol="0"/>
              <a:lstStyle/>
              <a:p>
                <a:endParaRPr/>
              </a:p>
            </p:txBody>
          </p:sp>
          <p:sp>
            <p:nvSpPr>
              <p:cNvPr id="472" name="object 7">
                <a:extLst>
                  <a:ext uri="{FF2B5EF4-FFF2-40B4-BE49-F238E27FC236}">
                    <a16:creationId xmlns:a16="http://schemas.microsoft.com/office/drawing/2014/main" id="{13064825-7D7D-E148-3D52-640F087436F2}"/>
                  </a:ext>
                </a:extLst>
              </p:cNvPr>
              <p:cNvSpPr/>
              <p:nvPr/>
            </p:nvSpPr>
            <p:spPr>
              <a:xfrm>
                <a:off x="615950" y="1074204"/>
                <a:ext cx="95885" cy="95885"/>
              </a:xfrm>
              <a:custGeom>
                <a:avLst/>
                <a:gdLst/>
                <a:ahLst/>
                <a:cxnLst/>
                <a:rect l="l" t="t" r="r" b="b"/>
                <a:pathLst>
                  <a:path w="95884" h="95884">
                    <a:moveTo>
                      <a:pt x="0" y="95719"/>
                    </a:moveTo>
                    <a:lnTo>
                      <a:pt x="95719" y="95719"/>
                    </a:lnTo>
                    <a:lnTo>
                      <a:pt x="95719" y="0"/>
                    </a:lnTo>
                    <a:lnTo>
                      <a:pt x="0" y="0"/>
                    </a:lnTo>
                    <a:lnTo>
                      <a:pt x="0" y="95719"/>
                    </a:lnTo>
                    <a:close/>
                  </a:path>
                </a:pathLst>
              </a:custGeom>
              <a:ln w="12700">
                <a:solidFill>
                  <a:srgbClr val="000000"/>
                </a:solidFill>
              </a:ln>
            </p:spPr>
            <p:txBody>
              <a:bodyPr wrap="square" lIns="0" tIns="0" rIns="0" bIns="0" rtlCol="0"/>
              <a:lstStyle/>
              <a:p>
                <a:endParaRPr/>
              </a:p>
            </p:txBody>
          </p:sp>
        </p:grpSp>
        <p:grpSp>
          <p:nvGrpSpPr>
            <p:cNvPr id="436" name="object 8">
              <a:extLst>
                <a:ext uri="{FF2B5EF4-FFF2-40B4-BE49-F238E27FC236}">
                  <a16:creationId xmlns:a16="http://schemas.microsoft.com/office/drawing/2014/main" id="{EE536D4B-4B61-362B-3A5A-30ECA35315D6}"/>
                </a:ext>
              </a:extLst>
            </p:cNvPr>
            <p:cNvGrpSpPr/>
            <p:nvPr/>
          </p:nvGrpSpPr>
          <p:grpSpPr>
            <a:xfrm>
              <a:off x="609600" y="1672602"/>
              <a:ext cx="108585" cy="108585"/>
              <a:chOff x="609600" y="1672602"/>
              <a:chExt cx="108585" cy="108585"/>
            </a:xfrm>
          </p:grpSpPr>
          <p:sp>
            <p:nvSpPr>
              <p:cNvPr id="469" name="object 9">
                <a:extLst>
                  <a:ext uri="{FF2B5EF4-FFF2-40B4-BE49-F238E27FC236}">
                    <a16:creationId xmlns:a16="http://schemas.microsoft.com/office/drawing/2014/main" id="{ACFB06CE-3745-8F80-E578-21E9B96D49DB}"/>
                  </a:ext>
                </a:extLst>
              </p:cNvPr>
              <p:cNvSpPr/>
              <p:nvPr/>
            </p:nvSpPr>
            <p:spPr>
              <a:xfrm>
                <a:off x="615950" y="1678952"/>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AAAAA8"/>
              </a:solidFill>
            </p:spPr>
            <p:txBody>
              <a:bodyPr wrap="square" lIns="0" tIns="0" rIns="0" bIns="0" rtlCol="0"/>
              <a:lstStyle/>
              <a:p>
                <a:endParaRPr/>
              </a:p>
            </p:txBody>
          </p:sp>
          <p:sp>
            <p:nvSpPr>
              <p:cNvPr id="470" name="object 10">
                <a:extLst>
                  <a:ext uri="{FF2B5EF4-FFF2-40B4-BE49-F238E27FC236}">
                    <a16:creationId xmlns:a16="http://schemas.microsoft.com/office/drawing/2014/main" id="{0C2A92D3-68A3-7AFD-B010-20F894053DE9}"/>
                  </a:ext>
                </a:extLst>
              </p:cNvPr>
              <p:cNvSpPr/>
              <p:nvPr/>
            </p:nvSpPr>
            <p:spPr>
              <a:xfrm>
                <a:off x="615950" y="1678952"/>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37" name="object 11">
              <a:extLst>
                <a:ext uri="{FF2B5EF4-FFF2-40B4-BE49-F238E27FC236}">
                  <a16:creationId xmlns:a16="http://schemas.microsoft.com/office/drawing/2014/main" id="{5035B3EB-FCBA-65D7-8AE8-54F6C46FE4E1}"/>
                </a:ext>
              </a:extLst>
            </p:cNvPr>
            <p:cNvGrpSpPr/>
            <p:nvPr/>
          </p:nvGrpSpPr>
          <p:grpSpPr>
            <a:xfrm>
              <a:off x="609600" y="2277376"/>
              <a:ext cx="108585" cy="108585"/>
              <a:chOff x="609600" y="2277376"/>
              <a:chExt cx="108585" cy="108585"/>
            </a:xfrm>
          </p:grpSpPr>
          <p:sp>
            <p:nvSpPr>
              <p:cNvPr id="467" name="object 12">
                <a:extLst>
                  <a:ext uri="{FF2B5EF4-FFF2-40B4-BE49-F238E27FC236}">
                    <a16:creationId xmlns:a16="http://schemas.microsoft.com/office/drawing/2014/main" id="{726BD710-FEE8-C971-16AF-9205359CFD85}"/>
                  </a:ext>
                </a:extLst>
              </p:cNvPr>
              <p:cNvSpPr/>
              <p:nvPr/>
            </p:nvSpPr>
            <p:spPr>
              <a:xfrm>
                <a:off x="615950" y="2283726"/>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00E6D4"/>
              </a:solidFill>
            </p:spPr>
            <p:txBody>
              <a:bodyPr wrap="square" lIns="0" tIns="0" rIns="0" bIns="0" rtlCol="0"/>
              <a:lstStyle/>
              <a:p>
                <a:endParaRPr/>
              </a:p>
            </p:txBody>
          </p:sp>
          <p:sp>
            <p:nvSpPr>
              <p:cNvPr id="468" name="object 13">
                <a:extLst>
                  <a:ext uri="{FF2B5EF4-FFF2-40B4-BE49-F238E27FC236}">
                    <a16:creationId xmlns:a16="http://schemas.microsoft.com/office/drawing/2014/main" id="{58673131-8673-F9ED-7FDA-02F767DE3496}"/>
                  </a:ext>
                </a:extLst>
              </p:cNvPr>
              <p:cNvSpPr/>
              <p:nvPr/>
            </p:nvSpPr>
            <p:spPr>
              <a:xfrm>
                <a:off x="615950" y="2283726"/>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38" name="object 14">
              <a:extLst>
                <a:ext uri="{FF2B5EF4-FFF2-40B4-BE49-F238E27FC236}">
                  <a16:creationId xmlns:a16="http://schemas.microsoft.com/office/drawing/2014/main" id="{CF031B87-E010-3C46-8A67-306545894714}"/>
                </a:ext>
              </a:extLst>
            </p:cNvPr>
            <p:cNvGrpSpPr/>
            <p:nvPr/>
          </p:nvGrpSpPr>
          <p:grpSpPr>
            <a:xfrm>
              <a:off x="609600" y="2882150"/>
              <a:ext cx="108585" cy="108585"/>
              <a:chOff x="609600" y="2882150"/>
              <a:chExt cx="108585" cy="108585"/>
            </a:xfrm>
          </p:grpSpPr>
          <p:sp>
            <p:nvSpPr>
              <p:cNvPr id="465" name="object 15">
                <a:extLst>
                  <a:ext uri="{FF2B5EF4-FFF2-40B4-BE49-F238E27FC236}">
                    <a16:creationId xmlns:a16="http://schemas.microsoft.com/office/drawing/2014/main" id="{0DFAF6ED-D999-A9C4-47C5-59875228C82D}"/>
                  </a:ext>
                </a:extLst>
              </p:cNvPr>
              <p:cNvSpPr/>
              <p:nvPr/>
            </p:nvSpPr>
            <p:spPr>
              <a:xfrm>
                <a:off x="615950" y="2888500"/>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FF962B"/>
              </a:solidFill>
            </p:spPr>
            <p:txBody>
              <a:bodyPr wrap="square" lIns="0" tIns="0" rIns="0" bIns="0" rtlCol="0"/>
              <a:lstStyle/>
              <a:p>
                <a:endParaRPr/>
              </a:p>
            </p:txBody>
          </p:sp>
          <p:sp>
            <p:nvSpPr>
              <p:cNvPr id="466" name="object 16">
                <a:extLst>
                  <a:ext uri="{FF2B5EF4-FFF2-40B4-BE49-F238E27FC236}">
                    <a16:creationId xmlns:a16="http://schemas.microsoft.com/office/drawing/2014/main" id="{17542660-22EE-2CAD-BC47-A3E330BEB6A3}"/>
                  </a:ext>
                </a:extLst>
              </p:cNvPr>
              <p:cNvSpPr/>
              <p:nvPr/>
            </p:nvSpPr>
            <p:spPr>
              <a:xfrm>
                <a:off x="615950" y="2888500"/>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39" name="object 17">
              <a:extLst>
                <a:ext uri="{FF2B5EF4-FFF2-40B4-BE49-F238E27FC236}">
                  <a16:creationId xmlns:a16="http://schemas.microsoft.com/office/drawing/2014/main" id="{8EBD1F80-D07E-7275-37CA-BEC8BF537A6F}"/>
                </a:ext>
              </a:extLst>
            </p:cNvPr>
            <p:cNvGrpSpPr/>
            <p:nvPr/>
          </p:nvGrpSpPr>
          <p:grpSpPr>
            <a:xfrm>
              <a:off x="609600" y="3486924"/>
              <a:ext cx="108585" cy="108585"/>
              <a:chOff x="609600" y="3486924"/>
              <a:chExt cx="108585" cy="108585"/>
            </a:xfrm>
          </p:grpSpPr>
          <p:sp>
            <p:nvSpPr>
              <p:cNvPr id="463" name="object 18">
                <a:extLst>
                  <a:ext uri="{FF2B5EF4-FFF2-40B4-BE49-F238E27FC236}">
                    <a16:creationId xmlns:a16="http://schemas.microsoft.com/office/drawing/2014/main" id="{B8C4B529-58A2-EEE9-35B7-C9739FD20289}"/>
                  </a:ext>
                </a:extLst>
              </p:cNvPr>
              <p:cNvSpPr/>
              <p:nvPr/>
            </p:nvSpPr>
            <p:spPr>
              <a:xfrm>
                <a:off x="615950" y="3493274"/>
                <a:ext cx="95885" cy="95885"/>
              </a:xfrm>
              <a:custGeom>
                <a:avLst/>
                <a:gdLst/>
                <a:ahLst/>
                <a:cxnLst/>
                <a:rect l="l" t="t" r="r" b="b"/>
                <a:pathLst>
                  <a:path w="95884" h="95885">
                    <a:moveTo>
                      <a:pt x="95745" y="0"/>
                    </a:moveTo>
                    <a:lnTo>
                      <a:pt x="0" y="0"/>
                    </a:lnTo>
                    <a:lnTo>
                      <a:pt x="0" y="95745"/>
                    </a:lnTo>
                    <a:lnTo>
                      <a:pt x="95745" y="95745"/>
                    </a:lnTo>
                    <a:lnTo>
                      <a:pt x="95745" y="0"/>
                    </a:lnTo>
                    <a:close/>
                  </a:path>
                </a:pathLst>
              </a:custGeom>
              <a:solidFill>
                <a:srgbClr val="9D4F00"/>
              </a:solidFill>
            </p:spPr>
            <p:txBody>
              <a:bodyPr wrap="square" lIns="0" tIns="0" rIns="0" bIns="0" rtlCol="0"/>
              <a:lstStyle/>
              <a:p>
                <a:endParaRPr/>
              </a:p>
            </p:txBody>
          </p:sp>
          <p:sp>
            <p:nvSpPr>
              <p:cNvPr id="464" name="object 19">
                <a:extLst>
                  <a:ext uri="{FF2B5EF4-FFF2-40B4-BE49-F238E27FC236}">
                    <a16:creationId xmlns:a16="http://schemas.microsoft.com/office/drawing/2014/main" id="{FDF6D737-7820-90DD-A090-1A66B7F299BD}"/>
                  </a:ext>
                </a:extLst>
              </p:cNvPr>
              <p:cNvSpPr/>
              <p:nvPr/>
            </p:nvSpPr>
            <p:spPr>
              <a:xfrm>
                <a:off x="615950" y="3493274"/>
                <a:ext cx="95885" cy="95885"/>
              </a:xfrm>
              <a:custGeom>
                <a:avLst/>
                <a:gdLst/>
                <a:ahLst/>
                <a:cxnLst/>
                <a:rect l="l" t="t" r="r" b="b"/>
                <a:pathLst>
                  <a:path w="95884"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sp>
          <p:nvSpPr>
            <p:cNvPr id="440" name="object 20">
              <a:extLst>
                <a:ext uri="{FF2B5EF4-FFF2-40B4-BE49-F238E27FC236}">
                  <a16:creationId xmlns:a16="http://schemas.microsoft.com/office/drawing/2014/main" id="{1B84B605-1F0C-3509-89EE-39B83296B3D1}"/>
                </a:ext>
              </a:extLst>
            </p:cNvPr>
            <p:cNvSpPr txBox="1"/>
            <p:nvPr/>
          </p:nvSpPr>
          <p:spPr>
            <a:xfrm>
              <a:off x="592678" y="387807"/>
              <a:ext cx="1819275" cy="3418840"/>
            </a:xfrm>
            <a:prstGeom prst="rect">
              <a:avLst/>
            </a:prstGeom>
          </p:spPr>
          <p:txBody>
            <a:bodyPr vert="horz" wrap="square" lIns="0" tIns="31115" rIns="0" bIns="0" rtlCol="0">
              <a:spAutoFit/>
            </a:bodyPr>
            <a:lstStyle/>
            <a:p>
              <a:pPr marL="152400">
                <a:lnSpc>
                  <a:spcPct val="100000"/>
                </a:lnSpc>
                <a:spcBef>
                  <a:spcPts val="245"/>
                </a:spcBef>
              </a:pPr>
              <a:r>
                <a:rPr sz="1200" b="1" spc="-10" dirty="0">
                  <a:latin typeface="Myriad Pro Cond"/>
                  <a:cs typeface="Myriad Pro Cond"/>
                </a:rPr>
                <a:t>CRLCSWA</a:t>
              </a:r>
              <a:endParaRPr sz="1200" dirty="0">
                <a:latin typeface="Myriad Pro Cond"/>
                <a:cs typeface="Myriad Pro Cond"/>
              </a:endParaRPr>
            </a:p>
            <a:p>
              <a:pPr marL="20955" marR="139700" indent="-3175">
                <a:lnSpc>
                  <a:spcPct val="100000"/>
                </a:lnSpc>
                <a:spcBef>
                  <a:spcPts val="120"/>
                </a:spcBef>
              </a:pPr>
              <a:r>
                <a:rPr sz="1000" dirty="0">
                  <a:latin typeface="Myriad Pro"/>
                  <a:cs typeface="Myriad Pro"/>
                </a:rPr>
                <a:t>Cedar</a:t>
              </a:r>
              <a:r>
                <a:rPr sz="1000" spc="-20" dirty="0">
                  <a:latin typeface="Myriad Pro"/>
                  <a:cs typeface="Myriad Pro"/>
                </a:rPr>
                <a:t> </a:t>
              </a:r>
              <a:r>
                <a:rPr sz="1000" dirty="0">
                  <a:latin typeface="Myriad Pro"/>
                  <a:cs typeface="Myriad Pro"/>
                </a:rPr>
                <a:t>Rapids</a:t>
              </a:r>
              <a:r>
                <a:rPr sz="1000" spc="-15" dirty="0">
                  <a:latin typeface="Myriad Pro"/>
                  <a:cs typeface="Myriad Pro"/>
                </a:rPr>
                <a:t> </a:t>
              </a:r>
              <a:r>
                <a:rPr sz="1000" dirty="0">
                  <a:latin typeface="Myriad Pro"/>
                  <a:cs typeface="Myriad Pro"/>
                </a:rPr>
                <a:t>Linn</a:t>
              </a:r>
              <a:r>
                <a:rPr sz="1000" spc="-15" dirty="0">
                  <a:latin typeface="Myriad Pro"/>
                  <a:cs typeface="Myriad Pro"/>
                </a:rPr>
                <a:t> </a:t>
              </a:r>
              <a:r>
                <a:rPr sz="1000" dirty="0">
                  <a:latin typeface="Myriad Pro"/>
                  <a:cs typeface="Myriad Pro"/>
                </a:rPr>
                <a:t>County</a:t>
              </a:r>
              <a:r>
                <a:rPr sz="1000" spc="-15" dirty="0">
                  <a:latin typeface="Myriad Pro"/>
                  <a:cs typeface="Myriad Pro"/>
                </a:rPr>
                <a:t> </a:t>
              </a:r>
              <a:r>
                <a:rPr sz="1000" spc="-20" dirty="0">
                  <a:latin typeface="Myriad Pro"/>
                  <a:cs typeface="Myriad Pro"/>
                </a:rPr>
                <a:t>Solid</a:t>
              </a:r>
              <a:r>
                <a:rPr sz="1000" spc="-10" dirty="0">
                  <a:latin typeface="Myriad Pro"/>
                  <a:cs typeface="Myriad Pro"/>
                </a:rPr>
                <a:t> Waste</a:t>
              </a:r>
              <a:r>
                <a:rPr sz="1000" spc="-20" dirty="0">
                  <a:latin typeface="Myriad Pro"/>
                  <a:cs typeface="Myriad Pro"/>
                </a:rPr>
                <a:t> </a:t>
              </a:r>
              <a:r>
                <a:rPr sz="1000" spc="-10" dirty="0">
                  <a:latin typeface="Myriad Pro"/>
                  <a:cs typeface="Myriad Pro"/>
                </a:rPr>
                <a:t>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DMASWA</a:t>
              </a:r>
              <a:endParaRPr sz="1200" dirty="0">
                <a:latin typeface="Myriad Pro Cond"/>
                <a:cs typeface="Myriad Pro Cond"/>
              </a:endParaRPr>
            </a:p>
            <a:p>
              <a:pPr marL="20955" marR="5080" indent="635">
                <a:lnSpc>
                  <a:spcPct val="100000"/>
                </a:lnSpc>
                <a:spcBef>
                  <a:spcPts val="125"/>
                </a:spcBef>
              </a:pPr>
              <a:r>
                <a:rPr sz="1000" dirty="0">
                  <a:latin typeface="Myriad Pro"/>
                  <a:cs typeface="Myriad Pro"/>
                </a:rPr>
                <a:t>Dubuque</a:t>
              </a:r>
              <a:r>
                <a:rPr sz="1000" spc="-35" dirty="0">
                  <a:latin typeface="Myriad Pro"/>
                  <a:cs typeface="Myriad Pro"/>
                </a:rPr>
                <a:t> </a:t>
              </a:r>
              <a:r>
                <a:rPr sz="1000" dirty="0">
                  <a:latin typeface="Myriad Pro"/>
                  <a:cs typeface="Myriad Pro"/>
                </a:rPr>
                <a:t>Metropolitan</a:t>
              </a:r>
              <a:r>
                <a:rPr sz="1000" spc="-35" dirty="0">
                  <a:latin typeface="Myriad Pro"/>
                  <a:cs typeface="Myriad Pro"/>
                </a:rPr>
                <a:t> </a:t>
              </a:r>
              <a:r>
                <a:rPr sz="1000" dirty="0">
                  <a:latin typeface="Myriad Pro"/>
                  <a:cs typeface="Myriad Pro"/>
                </a:rPr>
                <a:t>Area</a:t>
              </a:r>
              <a:r>
                <a:rPr sz="1000" spc="-35" dirty="0">
                  <a:latin typeface="Myriad Pro"/>
                  <a:cs typeface="Myriad Pro"/>
                </a:rPr>
                <a:t> </a:t>
              </a:r>
              <a:r>
                <a:rPr sz="1000" spc="-10" dirty="0">
                  <a:latin typeface="Myriad Pro"/>
                  <a:cs typeface="Myriad Pro"/>
                </a:rPr>
                <a:t>Solid Waste</a:t>
              </a:r>
              <a:r>
                <a:rPr sz="1000" spc="-20" dirty="0">
                  <a:latin typeface="Myriad Pro"/>
                  <a:cs typeface="Myriad Pro"/>
                </a:rPr>
                <a:t> </a:t>
              </a:r>
              <a:r>
                <a:rPr sz="1000" spc="-10" dirty="0">
                  <a:latin typeface="Myriad Pro"/>
                  <a:cs typeface="Myriad Pro"/>
                </a:rPr>
                <a:t>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GRRWA</a:t>
              </a:r>
              <a:endParaRPr sz="1200" dirty="0">
                <a:latin typeface="Myriad Pro Cond"/>
                <a:cs typeface="Myriad Pro Cond"/>
              </a:endParaRPr>
            </a:p>
            <a:p>
              <a:pPr marL="12700" marR="379730" indent="5715">
                <a:lnSpc>
                  <a:spcPct val="100000"/>
                </a:lnSpc>
                <a:spcBef>
                  <a:spcPts val="120"/>
                </a:spcBef>
              </a:pPr>
              <a:r>
                <a:rPr sz="1000" dirty="0">
                  <a:latin typeface="Myriad Pro"/>
                  <a:cs typeface="Myriad Pro"/>
                </a:rPr>
                <a:t>Great River </a:t>
              </a:r>
              <a:r>
                <a:rPr sz="1000" spc="-10" dirty="0">
                  <a:latin typeface="Myriad Pro"/>
                  <a:cs typeface="Myriad Pro"/>
                </a:rPr>
                <a:t>Regional</a:t>
              </a:r>
              <a:r>
                <a:rPr sz="1000" spc="-40" dirty="0">
                  <a:latin typeface="Myriad Pro"/>
                  <a:cs typeface="Myriad Pro"/>
                </a:rPr>
                <a:t> </a:t>
              </a:r>
              <a:r>
                <a:rPr sz="1000" spc="-20" dirty="0">
                  <a:latin typeface="Myriad Pro"/>
                  <a:cs typeface="Myriad Pro"/>
                </a:rPr>
                <a:t>Waste</a:t>
              </a:r>
              <a:r>
                <a:rPr sz="1000" spc="-10" dirty="0">
                  <a:latin typeface="Myriad Pro"/>
                  <a:cs typeface="Myriad Pro"/>
                </a:rPr>
                <a:t> Authority</a:t>
              </a:r>
              <a:endParaRPr sz="1000" dirty="0">
                <a:latin typeface="Myriad Pro"/>
                <a:cs typeface="Myriad Pro"/>
              </a:endParaRPr>
            </a:p>
            <a:p>
              <a:pPr marL="152400">
                <a:lnSpc>
                  <a:spcPct val="100000"/>
                </a:lnSpc>
                <a:spcBef>
                  <a:spcPts val="800"/>
                </a:spcBef>
              </a:pPr>
              <a:r>
                <a:rPr sz="1200" b="1" spc="-20" dirty="0">
                  <a:latin typeface="Myriad Pro Cond"/>
                  <a:cs typeface="Myriad Pro Cond"/>
                </a:rPr>
                <a:t>HCLC</a:t>
              </a:r>
              <a:endParaRPr sz="1200" dirty="0">
                <a:latin typeface="Myriad Pro Cond"/>
                <a:cs typeface="Myriad Pro Cond"/>
              </a:endParaRPr>
            </a:p>
            <a:p>
              <a:pPr marL="18415" marR="511175" indent="3810">
                <a:lnSpc>
                  <a:spcPct val="100000"/>
                </a:lnSpc>
                <a:spcBef>
                  <a:spcPts val="125"/>
                </a:spcBef>
              </a:pPr>
              <a:r>
                <a:rPr sz="1000" dirty="0">
                  <a:latin typeface="Myriad Pro"/>
                  <a:cs typeface="Myriad Pro"/>
                </a:rPr>
                <a:t>Harrison</a:t>
              </a:r>
              <a:r>
                <a:rPr sz="1000" spc="-25" dirty="0">
                  <a:latin typeface="Myriad Pro"/>
                  <a:cs typeface="Myriad Pro"/>
                </a:rPr>
                <a:t> </a:t>
              </a:r>
              <a:r>
                <a:rPr sz="1000" dirty="0">
                  <a:latin typeface="Myriad Pro"/>
                  <a:cs typeface="Myriad Pro"/>
                </a:rPr>
                <a:t>County</a:t>
              </a:r>
              <a:r>
                <a:rPr sz="1000" spc="-25" dirty="0">
                  <a:latin typeface="Myriad Pro"/>
                  <a:cs typeface="Myriad Pro"/>
                </a:rPr>
                <a:t> </a:t>
              </a:r>
              <a:r>
                <a:rPr sz="1000" spc="-10" dirty="0">
                  <a:latin typeface="Myriad Pro"/>
                  <a:cs typeface="Myriad Pro"/>
                </a:rPr>
                <a:t>Landfill Commission</a:t>
              </a:r>
              <a:endParaRPr sz="1000" dirty="0">
                <a:latin typeface="Myriad Pro"/>
                <a:cs typeface="Myriad Pro"/>
              </a:endParaRPr>
            </a:p>
            <a:p>
              <a:pPr marL="152400">
                <a:lnSpc>
                  <a:spcPct val="100000"/>
                </a:lnSpc>
                <a:spcBef>
                  <a:spcPts val="800"/>
                </a:spcBef>
              </a:pPr>
              <a:r>
                <a:rPr sz="1200" b="1" spc="-20" dirty="0">
                  <a:latin typeface="Myriad Pro Cond"/>
                  <a:cs typeface="Myriad Pro Cond"/>
                </a:rPr>
                <a:t>ICLF</a:t>
              </a:r>
              <a:endParaRPr sz="1200" dirty="0">
                <a:latin typeface="Myriad Pro Cond"/>
                <a:cs typeface="Myriad Pro Cond"/>
              </a:endParaRPr>
            </a:p>
            <a:p>
              <a:pPr marL="18415" marR="120014" indent="3175">
                <a:lnSpc>
                  <a:spcPct val="100000"/>
                </a:lnSpc>
                <a:spcBef>
                  <a:spcPts val="120"/>
                </a:spcBef>
              </a:pPr>
              <a:r>
                <a:rPr sz="1000" dirty="0">
                  <a:latin typeface="Myriad Pro"/>
                  <a:cs typeface="Myriad Pro"/>
                </a:rPr>
                <a:t>Iowa</a:t>
              </a:r>
              <a:r>
                <a:rPr sz="1000" spc="-20" dirty="0">
                  <a:latin typeface="Myriad Pro"/>
                  <a:cs typeface="Myriad Pro"/>
                </a:rPr>
                <a:t> </a:t>
              </a:r>
              <a:r>
                <a:rPr sz="1000" dirty="0">
                  <a:latin typeface="Myriad Pro"/>
                  <a:cs typeface="Myriad Pro"/>
                </a:rPr>
                <a:t>City</a:t>
              </a:r>
              <a:r>
                <a:rPr sz="1000" spc="-15" dirty="0">
                  <a:latin typeface="Myriad Pro"/>
                  <a:cs typeface="Myriad Pro"/>
                </a:rPr>
                <a:t> </a:t>
              </a:r>
              <a:r>
                <a:rPr sz="1000" dirty="0">
                  <a:latin typeface="Myriad Pro"/>
                  <a:cs typeface="Myriad Pro"/>
                </a:rPr>
                <a:t>Landfill</a:t>
              </a:r>
              <a:r>
                <a:rPr sz="1000" spc="-20" dirty="0">
                  <a:latin typeface="Myriad Pro"/>
                  <a:cs typeface="Myriad Pro"/>
                </a:rPr>
                <a:t> </a:t>
              </a:r>
              <a:r>
                <a:rPr sz="1000" dirty="0">
                  <a:latin typeface="Myriad Pro"/>
                  <a:cs typeface="Myriad Pro"/>
                </a:rPr>
                <a:t>and</a:t>
              </a:r>
              <a:r>
                <a:rPr sz="1000" spc="-15" dirty="0">
                  <a:latin typeface="Myriad Pro"/>
                  <a:cs typeface="Myriad Pro"/>
                </a:rPr>
                <a:t> </a:t>
              </a:r>
              <a:r>
                <a:rPr sz="1000" spc="-10" dirty="0">
                  <a:latin typeface="Myriad Pro"/>
                  <a:cs typeface="Myriad Pro"/>
                </a:rPr>
                <a:t>Recycling Center</a:t>
              </a:r>
              <a:endParaRPr sz="1000" dirty="0">
                <a:latin typeface="Myriad Pro"/>
                <a:cs typeface="Myriad Pro"/>
              </a:endParaRPr>
            </a:p>
            <a:p>
              <a:pPr marL="152400">
                <a:lnSpc>
                  <a:spcPct val="100000"/>
                </a:lnSpc>
                <a:spcBef>
                  <a:spcPts val="800"/>
                </a:spcBef>
              </a:pPr>
              <a:r>
                <a:rPr sz="1200" b="1" spc="-25" dirty="0">
                  <a:latin typeface="Myriad Pro Cond"/>
                  <a:cs typeface="Myriad Pro Cond"/>
                </a:rPr>
                <a:t>LNI</a:t>
              </a:r>
              <a:endParaRPr sz="1200" dirty="0">
                <a:latin typeface="Myriad Pro Cond"/>
                <a:cs typeface="Myriad Pro Cond"/>
              </a:endParaRPr>
            </a:p>
            <a:p>
              <a:pPr marL="22225">
                <a:lnSpc>
                  <a:spcPct val="100000"/>
                </a:lnSpc>
                <a:spcBef>
                  <a:spcPts val="120"/>
                </a:spcBef>
              </a:pPr>
              <a:r>
                <a:rPr sz="1000" dirty="0">
                  <a:latin typeface="Myriad Pro"/>
                  <a:cs typeface="Myriad Pro"/>
                </a:rPr>
                <a:t>Landfill</a:t>
              </a:r>
              <a:r>
                <a:rPr sz="1000" spc="-10" dirty="0">
                  <a:latin typeface="Myriad Pro"/>
                  <a:cs typeface="Myriad Pro"/>
                </a:rPr>
                <a:t> </a:t>
              </a:r>
              <a:r>
                <a:rPr sz="1000" dirty="0">
                  <a:latin typeface="Myriad Pro"/>
                  <a:cs typeface="Myriad Pro"/>
                </a:rPr>
                <a:t>of</a:t>
              </a:r>
              <a:r>
                <a:rPr sz="1000" spc="-5" dirty="0">
                  <a:latin typeface="Myriad Pro"/>
                  <a:cs typeface="Myriad Pro"/>
                </a:rPr>
                <a:t> </a:t>
              </a:r>
              <a:r>
                <a:rPr sz="1000" dirty="0">
                  <a:latin typeface="Myriad Pro"/>
                  <a:cs typeface="Myriad Pro"/>
                </a:rPr>
                <a:t>North</a:t>
              </a:r>
              <a:r>
                <a:rPr sz="1000" spc="-5" dirty="0">
                  <a:latin typeface="Myriad Pro"/>
                  <a:cs typeface="Myriad Pro"/>
                </a:rPr>
                <a:t> </a:t>
              </a:r>
              <a:r>
                <a:rPr sz="1000" spc="-20" dirty="0">
                  <a:latin typeface="Myriad Pro"/>
                  <a:cs typeface="Myriad Pro"/>
                </a:rPr>
                <a:t>Iowa</a:t>
              </a:r>
              <a:endParaRPr sz="1000" dirty="0">
                <a:latin typeface="Myriad Pro"/>
                <a:cs typeface="Myriad Pro"/>
              </a:endParaRPr>
            </a:p>
          </p:txBody>
        </p:sp>
        <p:grpSp>
          <p:nvGrpSpPr>
            <p:cNvPr id="441" name="object 21">
              <a:extLst>
                <a:ext uri="{FF2B5EF4-FFF2-40B4-BE49-F238E27FC236}">
                  <a16:creationId xmlns:a16="http://schemas.microsoft.com/office/drawing/2014/main" id="{EF4F5D62-228F-2E7B-F7B1-263EA95582CE}"/>
                </a:ext>
              </a:extLst>
            </p:cNvPr>
            <p:cNvGrpSpPr/>
            <p:nvPr/>
          </p:nvGrpSpPr>
          <p:grpSpPr>
            <a:xfrm>
              <a:off x="2621279" y="463054"/>
              <a:ext cx="108585" cy="108585"/>
              <a:chOff x="2621279" y="463054"/>
              <a:chExt cx="108585" cy="108585"/>
            </a:xfrm>
          </p:grpSpPr>
          <p:sp>
            <p:nvSpPr>
              <p:cNvPr id="461" name="object 22">
                <a:extLst>
                  <a:ext uri="{FF2B5EF4-FFF2-40B4-BE49-F238E27FC236}">
                    <a16:creationId xmlns:a16="http://schemas.microsoft.com/office/drawing/2014/main" id="{309E5F79-AB6A-61D9-5BD8-8E8BA0F07C35}"/>
                  </a:ext>
                </a:extLst>
              </p:cNvPr>
              <p:cNvSpPr/>
              <p:nvPr/>
            </p:nvSpPr>
            <p:spPr>
              <a:xfrm>
                <a:off x="2627629" y="469404"/>
                <a:ext cx="95885" cy="95885"/>
              </a:xfrm>
              <a:custGeom>
                <a:avLst/>
                <a:gdLst/>
                <a:ahLst/>
                <a:cxnLst/>
                <a:rect l="l" t="t" r="r" b="b"/>
                <a:pathLst>
                  <a:path w="95885" h="95884">
                    <a:moveTo>
                      <a:pt x="95745" y="0"/>
                    </a:moveTo>
                    <a:lnTo>
                      <a:pt x="0" y="0"/>
                    </a:lnTo>
                    <a:lnTo>
                      <a:pt x="0" y="95745"/>
                    </a:lnTo>
                    <a:lnTo>
                      <a:pt x="95745" y="95745"/>
                    </a:lnTo>
                    <a:lnTo>
                      <a:pt x="95745" y="0"/>
                    </a:lnTo>
                    <a:close/>
                  </a:path>
                </a:pathLst>
              </a:custGeom>
              <a:solidFill>
                <a:srgbClr val="EC008C"/>
              </a:solidFill>
            </p:spPr>
            <p:txBody>
              <a:bodyPr wrap="square" lIns="0" tIns="0" rIns="0" bIns="0" rtlCol="0"/>
              <a:lstStyle/>
              <a:p>
                <a:endParaRPr/>
              </a:p>
            </p:txBody>
          </p:sp>
          <p:sp>
            <p:nvSpPr>
              <p:cNvPr id="462" name="object 23">
                <a:extLst>
                  <a:ext uri="{FF2B5EF4-FFF2-40B4-BE49-F238E27FC236}">
                    <a16:creationId xmlns:a16="http://schemas.microsoft.com/office/drawing/2014/main" id="{96B2AEAE-B889-570A-7EF6-40F3B287A4F5}"/>
                  </a:ext>
                </a:extLst>
              </p:cNvPr>
              <p:cNvSpPr/>
              <p:nvPr/>
            </p:nvSpPr>
            <p:spPr>
              <a:xfrm>
                <a:off x="2627629" y="469404"/>
                <a:ext cx="95885" cy="95885"/>
              </a:xfrm>
              <a:custGeom>
                <a:avLst/>
                <a:gdLst/>
                <a:ahLst/>
                <a:cxnLst/>
                <a:rect l="l" t="t" r="r" b="b"/>
                <a:pathLst>
                  <a:path w="95885"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42" name="object 24">
              <a:extLst>
                <a:ext uri="{FF2B5EF4-FFF2-40B4-BE49-F238E27FC236}">
                  <a16:creationId xmlns:a16="http://schemas.microsoft.com/office/drawing/2014/main" id="{8A39BA5C-CCDE-401E-FF0A-3EEFB3D901EC}"/>
                </a:ext>
              </a:extLst>
            </p:cNvPr>
            <p:cNvGrpSpPr/>
            <p:nvPr/>
          </p:nvGrpSpPr>
          <p:grpSpPr>
            <a:xfrm>
              <a:off x="2621279" y="1067828"/>
              <a:ext cx="108585" cy="108585"/>
              <a:chOff x="2621279" y="1067828"/>
              <a:chExt cx="108585" cy="108585"/>
            </a:xfrm>
          </p:grpSpPr>
          <p:sp>
            <p:nvSpPr>
              <p:cNvPr id="459" name="object 25">
                <a:extLst>
                  <a:ext uri="{FF2B5EF4-FFF2-40B4-BE49-F238E27FC236}">
                    <a16:creationId xmlns:a16="http://schemas.microsoft.com/office/drawing/2014/main" id="{6CAE29D4-2111-933A-1886-DFD207E72E49}"/>
                  </a:ext>
                </a:extLst>
              </p:cNvPr>
              <p:cNvSpPr/>
              <p:nvPr/>
            </p:nvSpPr>
            <p:spPr>
              <a:xfrm>
                <a:off x="2627629" y="1074178"/>
                <a:ext cx="95885" cy="95885"/>
              </a:xfrm>
              <a:custGeom>
                <a:avLst/>
                <a:gdLst/>
                <a:ahLst/>
                <a:cxnLst/>
                <a:rect l="l" t="t" r="r" b="b"/>
                <a:pathLst>
                  <a:path w="95885" h="95884">
                    <a:moveTo>
                      <a:pt x="95745" y="0"/>
                    </a:moveTo>
                    <a:lnTo>
                      <a:pt x="0" y="0"/>
                    </a:lnTo>
                    <a:lnTo>
                      <a:pt x="0" y="95745"/>
                    </a:lnTo>
                    <a:lnTo>
                      <a:pt x="95745" y="95745"/>
                    </a:lnTo>
                    <a:lnTo>
                      <a:pt x="95745" y="0"/>
                    </a:lnTo>
                    <a:close/>
                  </a:path>
                </a:pathLst>
              </a:custGeom>
              <a:solidFill>
                <a:srgbClr val="8354B4"/>
              </a:solidFill>
            </p:spPr>
            <p:txBody>
              <a:bodyPr wrap="square" lIns="0" tIns="0" rIns="0" bIns="0" rtlCol="0"/>
              <a:lstStyle/>
              <a:p>
                <a:endParaRPr/>
              </a:p>
            </p:txBody>
          </p:sp>
          <p:sp>
            <p:nvSpPr>
              <p:cNvPr id="460" name="object 26">
                <a:extLst>
                  <a:ext uri="{FF2B5EF4-FFF2-40B4-BE49-F238E27FC236}">
                    <a16:creationId xmlns:a16="http://schemas.microsoft.com/office/drawing/2014/main" id="{F1D65D51-AF0E-F1E1-6133-455A0A11D7E7}"/>
                  </a:ext>
                </a:extLst>
              </p:cNvPr>
              <p:cNvSpPr/>
              <p:nvPr/>
            </p:nvSpPr>
            <p:spPr>
              <a:xfrm>
                <a:off x="2627629" y="1074178"/>
                <a:ext cx="95885" cy="95885"/>
              </a:xfrm>
              <a:custGeom>
                <a:avLst/>
                <a:gdLst/>
                <a:ahLst/>
                <a:cxnLst/>
                <a:rect l="l" t="t" r="r" b="b"/>
                <a:pathLst>
                  <a:path w="95885"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43" name="object 27">
              <a:extLst>
                <a:ext uri="{FF2B5EF4-FFF2-40B4-BE49-F238E27FC236}">
                  <a16:creationId xmlns:a16="http://schemas.microsoft.com/office/drawing/2014/main" id="{01B94FC2-F244-A359-9363-7CE1C28CB62D}"/>
                </a:ext>
              </a:extLst>
            </p:cNvPr>
            <p:cNvGrpSpPr/>
            <p:nvPr/>
          </p:nvGrpSpPr>
          <p:grpSpPr>
            <a:xfrm>
              <a:off x="2621279" y="1520202"/>
              <a:ext cx="108585" cy="108585"/>
              <a:chOff x="2621279" y="1520202"/>
              <a:chExt cx="108585" cy="108585"/>
            </a:xfrm>
          </p:grpSpPr>
          <p:sp>
            <p:nvSpPr>
              <p:cNvPr id="457" name="object 28">
                <a:extLst>
                  <a:ext uri="{FF2B5EF4-FFF2-40B4-BE49-F238E27FC236}">
                    <a16:creationId xmlns:a16="http://schemas.microsoft.com/office/drawing/2014/main" id="{BC96749D-B395-CB22-AE44-250C3F43E333}"/>
                  </a:ext>
                </a:extLst>
              </p:cNvPr>
              <p:cNvSpPr/>
              <p:nvPr/>
            </p:nvSpPr>
            <p:spPr>
              <a:xfrm>
                <a:off x="2627629" y="1526552"/>
                <a:ext cx="95885" cy="95885"/>
              </a:xfrm>
              <a:custGeom>
                <a:avLst/>
                <a:gdLst/>
                <a:ahLst/>
                <a:cxnLst/>
                <a:rect l="l" t="t" r="r" b="b"/>
                <a:pathLst>
                  <a:path w="95885" h="95884">
                    <a:moveTo>
                      <a:pt x="95745" y="0"/>
                    </a:moveTo>
                    <a:lnTo>
                      <a:pt x="0" y="0"/>
                    </a:lnTo>
                    <a:lnTo>
                      <a:pt x="0" y="95745"/>
                    </a:lnTo>
                    <a:lnTo>
                      <a:pt x="95745" y="95745"/>
                    </a:lnTo>
                    <a:lnTo>
                      <a:pt x="95745" y="0"/>
                    </a:lnTo>
                    <a:close/>
                  </a:path>
                </a:pathLst>
              </a:custGeom>
              <a:solidFill>
                <a:srgbClr val="006B2A"/>
              </a:solidFill>
            </p:spPr>
            <p:txBody>
              <a:bodyPr wrap="square" lIns="0" tIns="0" rIns="0" bIns="0" rtlCol="0"/>
              <a:lstStyle/>
              <a:p>
                <a:endParaRPr/>
              </a:p>
            </p:txBody>
          </p:sp>
          <p:sp>
            <p:nvSpPr>
              <p:cNvPr id="458" name="object 29">
                <a:extLst>
                  <a:ext uri="{FF2B5EF4-FFF2-40B4-BE49-F238E27FC236}">
                    <a16:creationId xmlns:a16="http://schemas.microsoft.com/office/drawing/2014/main" id="{54490FC3-3AA5-61F4-869A-4B0A75CA4A83}"/>
                  </a:ext>
                </a:extLst>
              </p:cNvPr>
              <p:cNvSpPr/>
              <p:nvPr/>
            </p:nvSpPr>
            <p:spPr>
              <a:xfrm>
                <a:off x="2627629" y="1526552"/>
                <a:ext cx="95885" cy="95885"/>
              </a:xfrm>
              <a:custGeom>
                <a:avLst/>
                <a:gdLst/>
                <a:ahLst/>
                <a:cxnLst/>
                <a:rect l="l" t="t" r="r" b="b"/>
                <a:pathLst>
                  <a:path w="95885" h="95884">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44" name="object 30">
              <a:extLst>
                <a:ext uri="{FF2B5EF4-FFF2-40B4-BE49-F238E27FC236}">
                  <a16:creationId xmlns:a16="http://schemas.microsoft.com/office/drawing/2014/main" id="{7AB640E6-04FF-797D-7DD5-88CF81FE606A}"/>
                </a:ext>
              </a:extLst>
            </p:cNvPr>
            <p:cNvGrpSpPr/>
            <p:nvPr/>
          </p:nvGrpSpPr>
          <p:grpSpPr>
            <a:xfrm>
              <a:off x="2621279" y="2124976"/>
              <a:ext cx="108585" cy="108585"/>
              <a:chOff x="2621279" y="2124976"/>
              <a:chExt cx="108585" cy="108585"/>
            </a:xfrm>
          </p:grpSpPr>
          <p:sp>
            <p:nvSpPr>
              <p:cNvPr id="455" name="object 31">
                <a:extLst>
                  <a:ext uri="{FF2B5EF4-FFF2-40B4-BE49-F238E27FC236}">
                    <a16:creationId xmlns:a16="http://schemas.microsoft.com/office/drawing/2014/main" id="{9945B26B-F6FB-5E1F-F2B2-B33F73AE91B8}"/>
                  </a:ext>
                </a:extLst>
              </p:cNvPr>
              <p:cNvSpPr/>
              <p:nvPr/>
            </p:nvSpPr>
            <p:spPr>
              <a:xfrm>
                <a:off x="2627629" y="2131326"/>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00AEEF"/>
              </a:solidFill>
            </p:spPr>
            <p:txBody>
              <a:bodyPr wrap="square" lIns="0" tIns="0" rIns="0" bIns="0" rtlCol="0"/>
              <a:lstStyle/>
              <a:p>
                <a:endParaRPr/>
              </a:p>
            </p:txBody>
          </p:sp>
          <p:sp>
            <p:nvSpPr>
              <p:cNvPr id="456" name="object 32">
                <a:extLst>
                  <a:ext uri="{FF2B5EF4-FFF2-40B4-BE49-F238E27FC236}">
                    <a16:creationId xmlns:a16="http://schemas.microsoft.com/office/drawing/2014/main" id="{53E0EB89-F14D-1452-11A4-DE5AE0D3059C}"/>
                  </a:ext>
                </a:extLst>
              </p:cNvPr>
              <p:cNvSpPr/>
              <p:nvPr/>
            </p:nvSpPr>
            <p:spPr>
              <a:xfrm>
                <a:off x="2627629" y="2131326"/>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45" name="object 33">
              <a:extLst>
                <a:ext uri="{FF2B5EF4-FFF2-40B4-BE49-F238E27FC236}">
                  <a16:creationId xmlns:a16="http://schemas.microsoft.com/office/drawing/2014/main" id="{2C814174-B065-D9CC-4914-13F8CED4F43F}"/>
                </a:ext>
              </a:extLst>
            </p:cNvPr>
            <p:cNvGrpSpPr/>
            <p:nvPr/>
          </p:nvGrpSpPr>
          <p:grpSpPr>
            <a:xfrm>
              <a:off x="2621279" y="2729750"/>
              <a:ext cx="108585" cy="108585"/>
              <a:chOff x="2621279" y="2729750"/>
              <a:chExt cx="108585" cy="108585"/>
            </a:xfrm>
          </p:grpSpPr>
          <p:sp>
            <p:nvSpPr>
              <p:cNvPr id="453" name="object 34">
                <a:extLst>
                  <a:ext uri="{FF2B5EF4-FFF2-40B4-BE49-F238E27FC236}">
                    <a16:creationId xmlns:a16="http://schemas.microsoft.com/office/drawing/2014/main" id="{69EC8AFC-2D0C-2370-824C-63507227BA60}"/>
                  </a:ext>
                </a:extLst>
              </p:cNvPr>
              <p:cNvSpPr/>
              <p:nvPr/>
            </p:nvSpPr>
            <p:spPr>
              <a:xfrm>
                <a:off x="2627629" y="2736100"/>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00718B"/>
              </a:solidFill>
            </p:spPr>
            <p:txBody>
              <a:bodyPr wrap="square" lIns="0" tIns="0" rIns="0" bIns="0" rtlCol="0"/>
              <a:lstStyle/>
              <a:p>
                <a:endParaRPr/>
              </a:p>
            </p:txBody>
          </p:sp>
          <p:sp>
            <p:nvSpPr>
              <p:cNvPr id="454" name="object 35">
                <a:extLst>
                  <a:ext uri="{FF2B5EF4-FFF2-40B4-BE49-F238E27FC236}">
                    <a16:creationId xmlns:a16="http://schemas.microsoft.com/office/drawing/2014/main" id="{9FA55A79-CE16-8AFE-299A-04930CC74521}"/>
                  </a:ext>
                </a:extLst>
              </p:cNvPr>
              <p:cNvSpPr/>
              <p:nvPr/>
            </p:nvSpPr>
            <p:spPr>
              <a:xfrm>
                <a:off x="2627629" y="2736100"/>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46" name="object 36">
              <a:extLst>
                <a:ext uri="{FF2B5EF4-FFF2-40B4-BE49-F238E27FC236}">
                  <a16:creationId xmlns:a16="http://schemas.microsoft.com/office/drawing/2014/main" id="{9DF5D8C7-D9D6-D667-13E0-263FAA430691}"/>
                </a:ext>
              </a:extLst>
            </p:cNvPr>
            <p:cNvGrpSpPr/>
            <p:nvPr/>
          </p:nvGrpSpPr>
          <p:grpSpPr>
            <a:xfrm>
              <a:off x="2621279" y="3334524"/>
              <a:ext cx="108585" cy="108585"/>
              <a:chOff x="2621279" y="3334524"/>
              <a:chExt cx="108585" cy="108585"/>
            </a:xfrm>
          </p:grpSpPr>
          <p:sp>
            <p:nvSpPr>
              <p:cNvPr id="451" name="object 37">
                <a:extLst>
                  <a:ext uri="{FF2B5EF4-FFF2-40B4-BE49-F238E27FC236}">
                    <a16:creationId xmlns:a16="http://schemas.microsoft.com/office/drawing/2014/main" id="{5510B7E5-2B6C-353E-914B-E600B91BC7C3}"/>
                  </a:ext>
                </a:extLst>
              </p:cNvPr>
              <p:cNvSpPr/>
              <p:nvPr/>
            </p:nvSpPr>
            <p:spPr>
              <a:xfrm>
                <a:off x="2627629" y="3340874"/>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CEC19F"/>
              </a:solidFill>
            </p:spPr>
            <p:txBody>
              <a:bodyPr wrap="square" lIns="0" tIns="0" rIns="0" bIns="0" rtlCol="0"/>
              <a:lstStyle/>
              <a:p>
                <a:endParaRPr/>
              </a:p>
            </p:txBody>
          </p:sp>
          <p:sp>
            <p:nvSpPr>
              <p:cNvPr id="452" name="object 38">
                <a:extLst>
                  <a:ext uri="{FF2B5EF4-FFF2-40B4-BE49-F238E27FC236}">
                    <a16:creationId xmlns:a16="http://schemas.microsoft.com/office/drawing/2014/main" id="{B20C8688-FF59-BFBD-8FB7-5B4FDE773945}"/>
                  </a:ext>
                </a:extLst>
              </p:cNvPr>
              <p:cNvSpPr/>
              <p:nvPr/>
            </p:nvSpPr>
            <p:spPr>
              <a:xfrm>
                <a:off x="2627629" y="3340874"/>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grpSp>
          <p:nvGrpSpPr>
            <p:cNvPr id="447" name="object 39">
              <a:extLst>
                <a:ext uri="{FF2B5EF4-FFF2-40B4-BE49-F238E27FC236}">
                  <a16:creationId xmlns:a16="http://schemas.microsoft.com/office/drawing/2014/main" id="{ED198E8C-5DEA-DAEC-DE15-159896449ADE}"/>
                </a:ext>
              </a:extLst>
            </p:cNvPr>
            <p:cNvGrpSpPr/>
            <p:nvPr/>
          </p:nvGrpSpPr>
          <p:grpSpPr>
            <a:xfrm>
              <a:off x="2621279" y="3786898"/>
              <a:ext cx="108585" cy="108585"/>
              <a:chOff x="2621279" y="3786898"/>
              <a:chExt cx="108585" cy="108585"/>
            </a:xfrm>
          </p:grpSpPr>
          <p:sp>
            <p:nvSpPr>
              <p:cNvPr id="449" name="object 40">
                <a:extLst>
                  <a:ext uri="{FF2B5EF4-FFF2-40B4-BE49-F238E27FC236}">
                    <a16:creationId xmlns:a16="http://schemas.microsoft.com/office/drawing/2014/main" id="{B9861F37-93F8-22F2-F986-BEF6E3619BD4}"/>
                  </a:ext>
                </a:extLst>
              </p:cNvPr>
              <p:cNvSpPr/>
              <p:nvPr/>
            </p:nvSpPr>
            <p:spPr>
              <a:xfrm>
                <a:off x="2627629" y="3793248"/>
                <a:ext cx="95885" cy="95885"/>
              </a:xfrm>
              <a:custGeom>
                <a:avLst/>
                <a:gdLst/>
                <a:ahLst/>
                <a:cxnLst/>
                <a:rect l="l" t="t" r="r" b="b"/>
                <a:pathLst>
                  <a:path w="95885" h="95885">
                    <a:moveTo>
                      <a:pt x="95745" y="0"/>
                    </a:moveTo>
                    <a:lnTo>
                      <a:pt x="0" y="0"/>
                    </a:lnTo>
                    <a:lnTo>
                      <a:pt x="0" y="95745"/>
                    </a:lnTo>
                    <a:lnTo>
                      <a:pt x="95745" y="95745"/>
                    </a:lnTo>
                    <a:lnTo>
                      <a:pt x="95745" y="0"/>
                    </a:lnTo>
                    <a:close/>
                  </a:path>
                </a:pathLst>
              </a:custGeom>
              <a:solidFill>
                <a:srgbClr val="A6CE39"/>
              </a:solidFill>
            </p:spPr>
            <p:txBody>
              <a:bodyPr wrap="square" lIns="0" tIns="0" rIns="0" bIns="0" rtlCol="0"/>
              <a:lstStyle/>
              <a:p>
                <a:endParaRPr/>
              </a:p>
            </p:txBody>
          </p:sp>
          <p:sp>
            <p:nvSpPr>
              <p:cNvPr id="450" name="object 41">
                <a:extLst>
                  <a:ext uri="{FF2B5EF4-FFF2-40B4-BE49-F238E27FC236}">
                    <a16:creationId xmlns:a16="http://schemas.microsoft.com/office/drawing/2014/main" id="{A26B8BE9-EFC5-0DB5-45D1-8B194620FB45}"/>
                  </a:ext>
                </a:extLst>
              </p:cNvPr>
              <p:cNvSpPr/>
              <p:nvPr/>
            </p:nvSpPr>
            <p:spPr>
              <a:xfrm>
                <a:off x="2627629" y="3793248"/>
                <a:ext cx="95885" cy="95885"/>
              </a:xfrm>
              <a:custGeom>
                <a:avLst/>
                <a:gdLst/>
                <a:ahLst/>
                <a:cxnLst/>
                <a:rect l="l" t="t" r="r" b="b"/>
                <a:pathLst>
                  <a:path w="95885" h="95885">
                    <a:moveTo>
                      <a:pt x="0" y="95745"/>
                    </a:moveTo>
                    <a:lnTo>
                      <a:pt x="95745" y="95745"/>
                    </a:lnTo>
                    <a:lnTo>
                      <a:pt x="95745" y="0"/>
                    </a:lnTo>
                    <a:lnTo>
                      <a:pt x="0" y="0"/>
                    </a:lnTo>
                    <a:lnTo>
                      <a:pt x="0" y="95745"/>
                    </a:lnTo>
                    <a:close/>
                  </a:path>
                </a:pathLst>
              </a:custGeom>
              <a:ln w="12700">
                <a:solidFill>
                  <a:srgbClr val="000000"/>
                </a:solidFill>
              </a:ln>
            </p:spPr>
            <p:txBody>
              <a:bodyPr wrap="square" lIns="0" tIns="0" rIns="0" bIns="0" rtlCol="0"/>
              <a:lstStyle/>
              <a:p>
                <a:endParaRPr/>
              </a:p>
            </p:txBody>
          </p:sp>
        </p:grpSp>
        <p:sp>
          <p:nvSpPr>
            <p:cNvPr id="448" name="object 42">
              <a:extLst>
                <a:ext uri="{FF2B5EF4-FFF2-40B4-BE49-F238E27FC236}">
                  <a16:creationId xmlns:a16="http://schemas.microsoft.com/office/drawing/2014/main" id="{327F790E-4DF0-8CBF-5F7F-2345788B8556}"/>
                </a:ext>
              </a:extLst>
            </p:cNvPr>
            <p:cNvSpPr txBox="1"/>
            <p:nvPr/>
          </p:nvSpPr>
          <p:spPr>
            <a:xfrm>
              <a:off x="2604358" y="387807"/>
              <a:ext cx="1880870" cy="3871595"/>
            </a:xfrm>
            <a:prstGeom prst="rect">
              <a:avLst/>
            </a:prstGeom>
          </p:spPr>
          <p:txBody>
            <a:bodyPr vert="horz" wrap="square" lIns="0" tIns="31115" rIns="0" bIns="0" rtlCol="0">
              <a:spAutoFit/>
            </a:bodyPr>
            <a:lstStyle/>
            <a:p>
              <a:pPr marL="152400">
                <a:lnSpc>
                  <a:spcPct val="100000"/>
                </a:lnSpc>
                <a:spcBef>
                  <a:spcPts val="245"/>
                </a:spcBef>
              </a:pPr>
              <a:r>
                <a:rPr sz="1200" b="1" spc="-10" dirty="0">
                  <a:latin typeface="Myriad Pro Cond"/>
                  <a:cs typeface="Myriad Pro Cond"/>
                </a:rPr>
                <a:t>MCSWMC</a:t>
              </a:r>
              <a:endParaRPr sz="1200" dirty="0">
                <a:latin typeface="Myriad Pro Cond"/>
                <a:cs typeface="Myriad Pro Cond"/>
              </a:endParaRPr>
            </a:p>
            <a:p>
              <a:pPr marL="20955" marR="337185">
                <a:lnSpc>
                  <a:spcPct val="100000"/>
                </a:lnSpc>
                <a:spcBef>
                  <a:spcPts val="120"/>
                </a:spcBef>
              </a:pPr>
              <a:r>
                <a:rPr sz="1000" dirty="0">
                  <a:latin typeface="Myriad Pro"/>
                  <a:cs typeface="Myriad Pro"/>
                </a:rPr>
                <a:t>Mahaska</a:t>
              </a:r>
              <a:r>
                <a:rPr sz="1000" spc="-15" dirty="0">
                  <a:latin typeface="Myriad Pro"/>
                  <a:cs typeface="Myriad Pro"/>
                </a:rPr>
                <a:t> </a:t>
              </a:r>
              <a:r>
                <a:rPr sz="1000" dirty="0">
                  <a:latin typeface="Myriad Pro"/>
                  <a:cs typeface="Myriad Pro"/>
                </a:rPr>
                <a:t>County</a:t>
              </a:r>
              <a:r>
                <a:rPr sz="1000" spc="-15" dirty="0">
                  <a:latin typeface="Myriad Pro"/>
                  <a:cs typeface="Myriad Pro"/>
                </a:rPr>
                <a:t> </a:t>
              </a:r>
              <a:r>
                <a:rPr sz="1000" dirty="0">
                  <a:latin typeface="Myriad Pro"/>
                  <a:cs typeface="Myriad Pro"/>
                </a:rPr>
                <a:t>Solid</a:t>
              </a:r>
              <a:r>
                <a:rPr sz="1000" spc="-50" dirty="0">
                  <a:latin typeface="Myriad Pro"/>
                  <a:cs typeface="Myriad Pro"/>
                </a:rPr>
                <a:t> </a:t>
              </a:r>
              <a:r>
                <a:rPr sz="1000" spc="-20" dirty="0">
                  <a:latin typeface="Myriad Pro"/>
                  <a:cs typeface="Myriad Pro"/>
                </a:rPr>
                <a:t>Waste</a:t>
              </a:r>
              <a:r>
                <a:rPr sz="1000" dirty="0">
                  <a:latin typeface="Myriad Pro"/>
                  <a:cs typeface="Myriad Pro"/>
                </a:rPr>
                <a:t> Management</a:t>
              </a:r>
              <a:r>
                <a:rPr sz="1000" spc="-45" dirty="0">
                  <a:latin typeface="Myriad Pro"/>
                  <a:cs typeface="Myriad Pro"/>
                </a:rPr>
                <a:t> </a:t>
              </a:r>
              <a:r>
                <a:rPr sz="1000" spc="-10" dirty="0">
                  <a:latin typeface="Myriad Pro"/>
                  <a:cs typeface="Myriad Pro"/>
                </a:rPr>
                <a:t>Commission</a:t>
              </a:r>
              <a:endParaRPr sz="1000" dirty="0">
                <a:latin typeface="Myriad Pro"/>
                <a:cs typeface="Myriad Pro"/>
              </a:endParaRPr>
            </a:p>
            <a:p>
              <a:pPr marL="152400">
                <a:lnSpc>
                  <a:spcPct val="100000"/>
                </a:lnSpc>
                <a:spcBef>
                  <a:spcPts val="800"/>
                </a:spcBef>
              </a:pPr>
              <a:r>
                <a:rPr sz="1200" b="1" spc="-25" dirty="0">
                  <a:latin typeface="Myriad Pro Cond"/>
                  <a:cs typeface="Myriad Pro Cond"/>
                </a:rPr>
                <a:t>MWA</a:t>
              </a:r>
              <a:endParaRPr sz="1200" dirty="0">
                <a:latin typeface="Myriad Pro Cond"/>
                <a:cs typeface="Myriad Pro Cond"/>
              </a:endParaRPr>
            </a:p>
            <a:p>
              <a:pPr marL="20955">
                <a:lnSpc>
                  <a:spcPct val="100000"/>
                </a:lnSpc>
                <a:spcBef>
                  <a:spcPts val="125"/>
                </a:spcBef>
              </a:pPr>
              <a:r>
                <a:rPr sz="1000" dirty="0">
                  <a:latin typeface="Myriad Pro"/>
                  <a:cs typeface="Myriad Pro"/>
                </a:rPr>
                <a:t>Metro</a:t>
              </a:r>
              <a:r>
                <a:rPr sz="1000" spc="-55" dirty="0">
                  <a:latin typeface="Myriad Pro"/>
                  <a:cs typeface="Myriad Pro"/>
                </a:rPr>
                <a:t> </a:t>
              </a:r>
              <a:r>
                <a:rPr sz="1000" spc="-10" dirty="0">
                  <a:latin typeface="Myriad Pro"/>
                  <a:cs typeface="Myriad Pro"/>
                </a:rPr>
                <a:t>Waste</a:t>
              </a:r>
              <a:r>
                <a:rPr sz="1000" spc="-15" dirty="0">
                  <a:latin typeface="Myriad Pro"/>
                  <a:cs typeface="Myriad Pro"/>
                </a:rPr>
                <a:t> </a:t>
              </a:r>
              <a:r>
                <a:rPr sz="1000" spc="-10" dirty="0">
                  <a:latin typeface="Myriad Pro"/>
                  <a:cs typeface="Myriad Pro"/>
                </a:rPr>
                <a:t>Authority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MCSWMA</a:t>
              </a:r>
              <a:endParaRPr sz="1200" dirty="0">
                <a:latin typeface="Myriad Pro Cond"/>
                <a:cs typeface="Myriad Pro Cond"/>
              </a:endParaRPr>
            </a:p>
            <a:p>
              <a:pPr marL="20955" marR="259715">
                <a:lnSpc>
                  <a:spcPct val="100000"/>
                </a:lnSpc>
                <a:spcBef>
                  <a:spcPts val="120"/>
                </a:spcBef>
              </a:pPr>
              <a:r>
                <a:rPr sz="1000" dirty="0">
                  <a:latin typeface="Myriad Pro"/>
                  <a:cs typeface="Myriad Pro"/>
                </a:rPr>
                <a:t>Muscatine</a:t>
              </a:r>
              <a:r>
                <a:rPr sz="1000" spc="-20" dirty="0">
                  <a:latin typeface="Myriad Pro"/>
                  <a:cs typeface="Myriad Pro"/>
                </a:rPr>
                <a:t> </a:t>
              </a:r>
              <a:r>
                <a:rPr sz="1000" dirty="0">
                  <a:latin typeface="Myriad Pro"/>
                  <a:cs typeface="Myriad Pro"/>
                </a:rPr>
                <a:t>County</a:t>
              </a:r>
              <a:r>
                <a:rPr sz="1000" spc="-15" dirty="0">
                  <a:latin typeface="Myriad Pro"/>
                  <a:cs typeface="Myriad Pro"/>
                </a:rPr>
                <a:t> </a:t>
              </a:r>
              <a:r>
                <a:rPr sz="1000" dirty="0">
                  <a:latin typeface="Myriad Pro"/>
                  <a:cs typeface="Myriad Pro"/>
                </a:rPr>
                <a:t>Solid</a:t>
              </a:r>
              <a:r>
                <a:rPr sz="1000" spc="-55" dirty="0">
                  <a:latin typeface="Myriad Pro"/>
                  <a:cs typeface="Myriad Pro"/>
                </a:rPr>
                <a:t> </a:t>
              </a:r>
              <a:r>
                <a:rPr sz="1000" spc="-20" dirty="0">
                  <a:latin typeface="Myriad Pro"/>
                  <a:cs typeface="Myriad Pro"/>
                </a:rPr>
                <a:t>Waste</a:t>
              </a:r>
              <a:r>
                <a:rPr sz="1000" dirty="0">
                  <a:latin typeface="Myriad Pro"/>
                  <a:cs typeface="Myriad Pro"/>
                </a:rPr>
                <a:t> Management</a:t>
              </a:r>
              <a:r>
                <a:rPr sz="1000" spc="-45" dirty="0">
                  <a:latin typeface="Myriad Pro"/>
                  <a:cs typeface="Myriad Pro"/>
                </a:rPr>
                <a:t> </a:t>
              </a:r>
              <a:r>
                <a:rPr sz="1000" spc="-10" dirty="0">
                  <a:latin typeface="Myriad Pro"/>
                  <a:cs typeface="Myriad Pro"/>
                </a:rPr>
                <a:t>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SCISWA</a:t>
              </a:r>
              <a:endParaRPr sz="1200" dirty="0">
                <a:latin typeface="Myriad Pro Cond"/>
                <a:cs typeface="Myriad Pro Cond"/>
              </a:endParaRPr>
            </a:p>
            <a:p>
              <a:pPr marL="12700" marR="218440" indent="5080">
                <a:lnSpc>
                  <a:spcPct val="100000"/>
                </a:lnSpc>
                <a:spcBef>
                  <a:spcPts val="125"/>
                </a:spcBef>
              </a:pPr>
              <a:r>
                <a:rPr sz="1000" dirty="0">
                  <a:latin typeface="Myriad Pro"/>
                  <a:cs typeface="Myriad Pro"/>
                </a:rPr>
                <a:t>South</a:t>
              </a:r>
              <a:r>
                <a:rPr sz="1000" spc="-15" dirty="0">
                  <a:latin typeface="Myriad Pro"/>
                  <a:cs typeface="Myriad Pro"/>
                </a:rPr>
                <a:t> </a:t>
              </a:r>
              <a:r>
                <a:rPr sz="1000" dirty="0">
                  <a:latin typeface="Myriad Pro"/>
                  <a:cs typeface="Myriad Pro"/>
                </a:rPr>
                <a:t>Central</a:t>
              </a:r>
              <a:r>
                <a:rPr sz="1000" spc="-15" dirty="0">
                  <a:latin typeface="Myriad Pro"/>
                  <a:cs typeface="Myriad Pro"/>
                </a:rPr>
                <a:t> </a:t>
              </a:r>
              <a:r>
                <a:rPr sz="1000" dirty="0">
                  <a:latin typeface="Myriad Pro"/>
                  <a:cs typeface="Myriad Pro"/>
                </a:rPr>
                <a:t>Iowa</a:t>
              </a:r>
              <a:r>
                <a:rPr sz="1000" spc="-15" dirty="0">
                  <a:latin typeface="Myriad Pro"/>
                  <a:cs typeface="Myriad Pro"/>
                </a:rPr>
                <a:t> </a:t>
              </a:r>
              <a:r>
                <a:rPr sz="1000" dirty="0">
                  <a:latin typeface="Myriad Pro"/>
                  <a:cs typeface="Myriad Pro"/>
                </a:rPr>
                <a:t>Solid</a:t>
              </a:r>
              <a:r>
                <a:rPr sz="1000" spc="-50" dirty="0">
                  <a:latin typeface="Myriad Pro"/>
                  <a:cs typeface="Myriad Pro"/>
                </a:rPr>
                <a:t> </a:t>
              </a:r>
              <a:r>
                <a:rPr sz="1000" spc="-20" dirty="0">
                  <a:latin typeface="Myriad Pro"/>
                  <a:cs typeface="Myriad Pro"/>
                </a:rPr>
                <a:t>Waste</a:t>
              </a:r>
              <a:r>
                <a:rPr sz="1000" spc="-10" dirty="0">
                  <a:latin typeface="Myriad Pro"/>
                  <a:cs typeface="Myriad Pro"/>
                </a:rPr>
                <a:t> Agency</a:t>
              </a:r>
              <a:endParaRPr sz="1000" dirty="0">
                <a:latin typeface="Myriad Pro"/>
                <a:cs typeface="Myriad Pro"/>
              </a:endParaRPr>
            </a:p>
            <a:p>
              <a:pPr marL="152400">
                <a:lnSpc>
                  <a:spcPct val="100000"/>
                </a:lnSpc>
                <a:spcBef>
                  <a:spcPts val="800"/>
                </a:spcBef>
              </a:pPr>
              <a:r>
                <a:rPr sz="1200" b="1" spc="-10" dirty="0">
                  <a:latin typeface="Myriad Pro Cond"/>
                  <a:cs typeface="Myriad Pro Cond"/>
                </a:rPr>
                <a:t>SWMCMC</a:t>
              </a:r>
              <a:endParaRPr sz="1200" dirty="0">
                <a:latin typeface="Myriad Pro Cond"/>
                <a:cs typeface="Myriad Pro Cond"/>
              </a:endParaRPr>
            </a:p>
            <a:p>
              <a:pPr marL="18415" marR="179705" indent="-1270">
                <a:lnSpc>
                  <a:spcPct val="100000"/>
                </a:lnSpc>
                <a:spcBef>
                  <a:spcPts val="120"/>
                </a:spcBef>
              </a:pPr>
              <a:r>
                <a:rPr sz="1000" dirty="0">
                  <a:latin typeface="Myriad Pro"/>
                  <a:cs typeface="Myriad Pro"/>
                </a:rPr>
                <a:t>Solid</a:t>
              </a:r>
              <a:r>
                <a:rPr sz="1000" spc="-50" dirty="0">
                  <a:latin typeface="Myriad Pro"/>
                  <a:cs typeface="Myriad Pro"/>
                </a:rPr>
                <a:t> </a:t>
              </a:r>
              <a:r>
                <a:rPr sz="1000" spc="-10" dirty="0">
                  <a:latin typeface="Myriad Pro"/>
                  <a:cs typeface="Myriad Pro"/>
                </a:rPr>
                <a:t>Waste</a:t>
              </a:r>
              <a:r>
                <a:rPr sz="1000" spc="-20" dirty="0">
                  <a:latin typeface="Myriad Pro"/>
                  <a:cs typeface="Myriad Pro"/>
                </a:rPr>
                <a:t> </a:t>
              </a:r>
              <a:r>
                <a:rPr sz="1000" spc="-10" dirty="0">
                  <a:latin typeface="Myriad Pro"/>
                  <a:cs typeface="Myriad Pro"/>
                </a:rPr>
                <a:t>Management Commission</a:t>
              </a:r>
              <a:r>
                <a:rPr sz="1000" spc="5" dirty="0">
                  <a:latin typeface="Myriad Pro"/>
                  <a:cs typeface="Myriad Pro"/>
                </a:rPr>
                <a:t> </a:t>
              </a:r>
              <a:r>
                <a:rPr sz="1000" dirty="0">
                  <a:latin typeface="Myriad Pro"/>
                  <a:cs typeface="Myriad Pro"/>
                </a:rPr>
                <a:t>of</a:t>
              </a:r>
              <a:r>
                <a:rPr sz="1000" spc="5" dirty="0">
                  <a:latin typeface="Myriad Pro"/>
                  <a:cs typeface="Myriad Pro"/>
                </a:rPr>
                <a:t> </a:t>
              </a:r>
              <a:r>
                <a:rPr sz="1000" dirty="0">
                  <a:latin typeface="Myriad Pro"/>
                  <a:cs typeface="Myriad Pro"/>
                </a:rPr>
                <a:t>Marshall</a:t>
              </a:r>
              <a:r>
                <a:rPr sz="1000" spc="5" dirty="0">
                  <a:latin typeface="Myriad Pro"/>
                  <a:cs typeface="Myriad Pro"/>
                </a:rPr>
                <a:t> </a:t>
              </a:r>
              <a:r>
                <a:rPr sz="1000" spc="-10" dirty="0">
                  <a:latin typeface="Myriad Pro"/>
                  <a:cs typeface="Myriad Pro"/>
                </a:rPr>
                <a:t>County</a:t>
              </a:r>
              <a:endParaRPr sz="1000" dirty="0">
                <a:latin typeface="Myriad Pro"/>
                <a:cs typeface="Myriad Pro"/>
              </a:endParaRPr>
            </a:p>
            <a:p>
              <a:pPr marL="150495">
                <a:lnSpc>
                  <a:spcPct val="100000"/>
                </a:lnSpc>
                <a:spcBef>
                  <a:spcPts val="800"/>
                </a:spcBef>
              </a:pPr>
              <a:r>
                <a:rPr sz="1200" b="1" spc="-20" dirty="0">
                  <a:latin typeface="Myriad Pro Cond"/>
                  <a:cs typeface="Myriad Pro Cond"/>
                </a:rPr>
                <a:t>WCSC</a:t>
              </a:r>
              <a:endParaRPr sz="1200" dirty="0">
                <a:latin typeface="Myriad Pro Cond"/>
                <a:cs typeface="Myriad Pro Cond"/>
              </a:endParaRPr>
            </a:p>
            <a:p>
              <a:pPr marL="20955">
                <a:lnSpc>
                  <a:spcPct val="100000"/>
                </a:lnSpc>
                <a:spcBef>
                  <a:spcPts val="120"/>
                </a:spcBef>
              </a:pPr>
              <a:r>
                <a:rPr sz="1000" spc="-10" dirty="0">
                  <a:latin typeface="Myriad Pro"/>
                  <a:cs typeface="Myriad Pro"/>
                </a:rPr>
                <a:t>Waste</a:t>
              </a:r>
              <a:r>
                <a:rPr sz="1000" dirty="0">
                  <a:latin typeface="Myriad Pro"/>
                  <a:cs typeface="Myriad Pro"/>
                </a:rPr>
                <a:t> </a:t>
              </a:r>
              <a:r>
                <a:rPr sz="1000" spc="-10" dirty="0">
                  <a:latin typeface="Myriad Pro"/>
                  <a:cs typeface="Myriad Pro"/>
                </a:rPr>
                <a:t>Commission</a:t>
              </a:r>
              <a:r>
                <a:rPr sz="1000" spc="5" dirty="0">
                  <a:latin typeface="Myriad Pro"/>
                  <a:cs typeface="Myriad Pro"/>
                </a:rPr>
                <a:t> </a:t>
              </a:r>
              <a:r>
                <a:rPr sz="1000" dirty="0">
                  <a:latin typeface="Myriad Pro"/>
                  <a:cs typeface="Myriad Pro"/>
                </a:rPr>
                <a:t>of</a:t>
              </a:r>
              <a:r>
                <a:rPr sz="1000" spc="5" dirty="0">
                  <a:latin typeface="Myriad Pro"/>
                  <a:cs typeface="Myriad Pro"/>
                </a:rPr>
                <a:t> </a:t>
              </a:r>
              <a:r>
                <a:rPr sz="1000" dirty="0">
                  <a:latin typeface="Myriad Pro"/>
                  <a:cs typeface="Myriad Pro"/>
                </a:rPr>
                <a:t>Scott</a:t>
              </a:r>
              <a:r>
                <a:rPr sz="1000" spc="5" dirty="0">
                  <a:latin typeface="Myriad Pro"/>
                  <a:cs typeface="Myriad Pro"/>
                </a:rPr>
                <a:t> </a:t>
              </a:r>
              <a:r>
                <a:rPr sz="1000" spc="-10" dirty="0">
                  <a:latin typeface="Myriad Pro"/>
                  <a:cs typeface="Myriad Pro"/>
                </a:rPr>
                <a:t>County</a:t>
              </a:r>
              <a:endParaRPr sz="1000" dirty="0">
                <a:latin typeface="Myriad Pro"/>
                <a:cs typeface="Myriad Pro"/>
              </a:endParaRPr>
            </a:p>
            <a:p>
              <a:pPr marL="150495">
                <a:lnSpc>
                  <a:spcPct val="100000"/>
                </a:lnSpc>
                <a:spcBef>
                  <a:spcPts val="800"/>
                </a:spcBef>
              </a:pPr>
              <a:r>
                <a:rPr sz="1200" b="1" spc="-10" dirty="0">
                  <a:latin typeface="Myriad Pro Cond"/>
                  <a:cs typeface="Myriad Pro Cond"/>
                </a:rPr>
                <a:t>WCISWMA</a:t>
              </a:r>
              <a:endParaRPr sz="1200" dirty="0">
                <a:latin typeface="Myriad Pro Cond"/>
                <a:cs typeface="Myriad Pro Cond"/>
              </a:endParaRPr>
            </a:p>
            <a:p>
              <a:pPr marL="20955" marR="271145">
                <a:lnSpc>
                  <a:spcPct val="100000"/>
                </a:lnSpc>
                <a:spcBef>
                  <a:spcPts val="125"/>
                </a:spcBef>
              </a:pPr>
              <a:r>
                <a:rPr sz="1000" dirty="0">
                  <a:latin typeface="Myriad Pro"/>
                  <a:cs typeface="Myriad Pro"/>
                </a:rPr>
                <a:t>West</a:t>
              </a:r>
              <a:r>
                <a:rPr sz="1000" spc="-40" dirty="0">
                  <a:latin typeface="Myriad Pro"/>
                  <a:cs typeface="Myriad Pro"/>
                </a:rPr>
                <a:t> </a:t>
              </a:r>
              <a:r>
                <a:rPr sz="1000" dirty="0">
                  <a:latin typeface="Myriad Pro"/>
                  <a:cs typeface="Myriad Pro"/>
                </a:rPr>
                <a:t>Central</a:t>
              </a:r>
              <a:r>
                <a:rPr sz="1000" spc="-30" dirty="0">
                  <a:latin typeface="Myriad Pro"/>
                  <a:cs typeface="Myriad Pro"/>
                </a:rPr>
                <a:t> </a:t>
              </a:r>
              <a:r>
                <a:rPr sz="1000" dirty="0">
                  <a:latin typeface="Myriad Pro"/>
                  <a:cs typeface="Myriad Pro"/>
                </a:rPr>
                <a:t>Iowa</a:t>
              </a:r>
              <a:r>
                <a:rPr sz="1000" spc="-25" dirty="0">
                  <a:latin typeface="Myriad Pro"/>
                  <a:cs typeface="Myriad Pro"/>
                </a:rPr>
                <a:t> </a:t>
              </a:r>
              <a:r>
                <a:rPr sz="1000" dirty="0">
                  <a:latin typeface="Myriad Pro"/>
                  <a:cs typeface="Myriad Pro"/>
                </a:rPr>
                <a:t>Solid</a:t>
              </a:r>
              <a:r>
                <a:rPr sz="1000" spc="-55" dirty="0">
                  <a:latin typeface="Myriad Pro"/>
                  <a:cs typeface="Myriad Pro"/>
                </a:rPr>
                <a:t> </a:t>
              </a:r>
              <a:r>
                <a:rPr sz="1000" spc="-20" dirty="0">
                  <a:latin typeface="Myriad Pro"/>
                  <a:cs typeface="Myriad Pro"/>
                </a:rPr>
                <a:t>Waste</a:t>
              </a:r>
              <a:r>
                <a:rPr sz="1000" dirty="0">
                  <a:latin typeface="Myriad Pro"/>
                  <a:cs typeface="Myriad Pro"/>
                </a:rPr>
                <a:t> Management</a:t>
              </a:r>
              <a:r>
                <a:rPr sz="1000" spc="-45" dirty="0">
                  <a:latin typeface="Myriad Pro"/>
                  <a:cs typeface="Myriad Pro"/>
                </a:rPr>
                <a:t> </a:t>
              </a:r>
              <a:r>
                <a:rPr sz="1000" spc="-10" dirty="0">
                  <a:latin typeface="Myriad Pro"/>
                  <a:cs typeface="Myriad Pro"/>
                </a:rPr>
                <a:t>Association</a:t>
              </a:r>
              <a:endParaRPr sz="1000" dirty="0">
                <a:latin typeface="Myriad Pro"/>
                <a:cs typeface="Myriad Pro"/>
              </a:endParaRPr>
            </a:p>
          </p:txBody>
        </p:sp>
      </p:grpSp>
    </p:spTree>
    <p:extLst>
      <p:ext uri="{BB962C8B-B14F-4D97-AF65-F5344CB8AC3E}">
        <p14:creationId xmlns:p14="http://schemas.microsoft.com/office/powerpoint/2010/main" val="107079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A7EF77-B3A6-4EC7-9C15-89EEB984E020}"/>
              </a:ext>
            </a:extLst>
          </p:cNvPr>
          <p:cNvSpPr>
            <a:spLocks noGrp="1"/>
          </p:cNvSpPr>
          <p:nvPr>
            <p:ph type="title"/>
          </p:nvPr>
        </p:nvSpPr>
        <p:spPr/>
        <p:txBody>
          <a:bodyPr>
            <a:normAutofit/>
          </a:bodyPr>
          <a:lstStyle/>
          <a:p>
            <a:r>
              <a:rPr lang="en-US" dirty="0"/>
              <a:t>BEST SOCIAL MEDIA IMAGE SIZES</a:t>
            </a:r>
          </a:p>
        </p:txBody>
      </p:sp>
      <p:sp>
        <p:nvSpPr>
          <p:cNvPr id="2" name="Text Placeholder 1">
            <a:extLst>
              <a:ext uri="{FF2B5EF4-FFF2-40B4-BE49-F238E27FC236}">
                <a16:creationId xmlns:a16="http://schemas.microsoft.com/office/drawing/2014/main" id="{79716383-4E86-4C1B-9602-EABE14A1F73E}"/>
              </a:ext>
            </a:extLst>
          </p:cNvPr>
          <p:cNvSpPr>
            <a:spLocks noGrp="1"/>
          </p:cNvSpPr>
          <p:nvPr>
            <p:ph type="body" idx="1"/>
          </p:nvPr>
        </p:nvSpPr>
        <p:spPr>
          <a:xfrm>
            <a:off x="369825" y="2697480"/>
            <a:ext cx="3028198" cy="606026"/>
          </a:xfrm>
        </p:spPr>
        <p:txBody>
          <a:bodyPr>
            <a:normAutofit/>
          </a:bodyPr>
          <a:lstStyle/>
          <a:p>
            <a:pPr algn="l"/>
            <a:r>
              <a:rPr lang="en-US" b="1" i="0" dirty="0">
                <a:effectLst/>
                <a:latin typeface="Open Sans ExtraBold" panose="020B0906030804020204" pitchFamily="34" charset="0"/>
              </a:rPr>
              <a:t>Instagram</a:t>
            </a:r>
          </a:p>
        </p:txBody>
      </p:sp>
      <p:sp>
        <p:nvSpPr>
          <p:cNvPr id="3" name="Content Placeholder 2">
            <a:extLst>
              <a:ext uri="{FF2B5EF4-FFF2-40B4-BE49-F238E27FC236}">
                <a16:creationId xmlns:a16="http://schemas.microsoft.com/office/drawing/2014/main" id="{975B74AE-546C-4A26-BDD5-2BD124FD2C39}"/>
              </a:ext>
            </a:extLst>
          </p:cNvPr>
          <p:cNvSpPr>
            <a:spLocks noGrp="1"/>
          </p:cNvSpPr>
          <p:nvPr>
            <p:ph sz="half" idx="2"/>
          </p:nvPr>
        </p:nvSpPr>
        <p:spPr>
          <a:xfrm>
            <a:off x="369824" y="3401568"/>
            <a:ext cx="4364228" cy="2449645"/>
          </a:xfrm>
        </p:spPr>
        <p:txBody>
          <a:bodyPr>
            <a:normAutofit/>
          </a:bodyPr>
          <a:lstStyle/>
          <a:p>
            <a:r>
              <a:rPr lang="en-US" dirty="0"/>
              <a:t>Square images: 1,080 x 1,080 pixels </a:t>
            </a:r>
          </a:p>
          <a:p>
            <a:r>
              <a:rPr lang="en-US" dirty="0"/>
              <a:t>Horizontal (landscape) images: 1,080 x 566 pixels </a:t>
            </a:r>
          </a:p>
          <a:p>
            <a:r>
              <a:rPr lang="en-US" dirty="0"/>
              <a:t>Vertical (portrait) images: 1,080 x 1,350 pixels </a:t>
            </a:r>
          </a:p>
          <a:p>
            <a:r>
              <a:rPr lang="en-US" dirty="0"/>
              <a:t>Instagram Stories: 1,080 x 1,920 pixels</a:t>
            </a:r>
          </a:p>
        </p:txBody>
      </p:sp>
      <p:sp>
        <p:nvSpPr>
          <p:cNvPr id="10" name="Text Placeholder 9">
            <a:extLst>
              <a:ext uri="{FF2B5EF4-FFF2-40B4-BE49-F238E27FC236}">
                <a16:creationId xmlns:a16="http://schemas.microsoft.com/office/drawing/2014/main" id="{2A879421-7A5C-42A0-92D0-A97909AD9E39}"/>
              </a:ext>
            </a:extLst>
          </p:cNvPr>
          <p:cNvSpPr>
            <a:spLocks noGrp="1"/>
          </p:cNvSpPr>
          <p:nvPr>
            <p:ph type="body" sz="quarter" idx="13"/>
          </p:nvPr>
        </p:nvSpPr>
        <p:spPr>
          <a:xfrm>
            <a:off x="4734052" y="2697480"/>
            <a:ext cx="2971800" cy="606026"/>
          </a:xfrm>
        </p:spPr>
        <p:txBody>
          <a:bodyPr/>
          <a:lstStyle/>
          <a:p>
            <a:r>
              <a:rPr lang="en-US" dirty="0">
                <a:latin typeface="+mj-lt"/>
              </a:rPr>
              <a:t>Twitter</a:t>
            </a:r>
          </a:p>
        </p:txBody>
      </p:sp>
      <p:sp>
        <p:nvSpPr>
          <p:cNvPr id="11" name="Content Placeholder 10">
            <a:extLst>
              <a:ext uri="{FF2B5EF4-FFF2-40B4-BE49-F238E27FC236}">
                <a16:creationId xmlns:a16="http://schemas.microsoft.com/office/drawing/2014/main" id="{13BCFB9C-8698-4F9A-B6F0-A476216E58F3}"/>
              </a:ext>
            </a:extLst>
          </p:cNvPr>
          <p:cNvSpPr>
            <a:spLocks noGrp="1"/>
          </p:cNvSpPr>
          <p:nvPr>
            <p:ph sz="quarter" idx="14"/>
          </p:nvPr>
        </p:nvSpPr>
        <p:spPr>
          <a:xfrm>
            <a:off x="4734052" y="3401568"/>
            <a:ext cx="3922268" cy="2820556"/>
          </a:xfrm>
        </p:spPr>
        <p:txBody>
          <a:bodyPr>
            <a:normAutofit/>
          </a:bodyPr>
          <a:lstStyle/>
          <a:p>
            <a:r>
              <a:rPr lang="en-US" dirty="0"/>
              <a:t>Single horizontal image: 1,200 x 675 pixels</a:t>
            </a:r>
          </a:p>
          <a:p>
            <a:r>
              <a:rPr lang="en-US" dirty="0"/>
              <a:t>Multiple horizontal images: 1,200 x 675 pixels</a:t>
            </a:r>
          </a:p>
          <a:p>
            <a:r>
              <a:rPr lang="en-US" dirty="0"/>
              <a:t>Links with an image: 800 x 418 pixels</a:t>
            </a:r>
          </a:p>
        </p:txBody>
      </p:sp>
      <p:sp>
        <p:nvSpPr>
          <p:cNvPr id="4" name="Text Placeholder 3">
            <a:extLst>
              <a:ext uri="{FF2B5EF4-FFF2-40B4-BE49-F238E27FC236}">
                <a16:creationId xmlns:a16="http://schemas.microsoft.com/office/drawing/2014/main" id="{3F3ADAD5-E67E-408A-87BE-C70E16A34F0C}"/>
              </a:ext>
            </a:extLst>
          </p:cNvPr>
          <p:cNvSpPr>
            <a:spLocks noGrp="1"/>
          </p:cNvSpPr>
          <p:nvPr>
            <p:ph type="body" sz="quarter" idx="3"/>
          </p:nvPr>
        </p:nvSpPr>
        <p:spPr>
          <a:xfrm>
            <a:off x="8572627" y="2697480"/>
            <a:ext cx="2971800" cy="606026"/>
          </a:xfrm>
        </p:spPr>
        <p:txBody>
          <a:bodyPr/>
          <a:lstStyle/>
          <a:p>
            <a:r>
              <a:rPr lang="en-US" dirty="0">
                <a:latin typeface="+mj-lt"/>
              </a:rPr>
              <a:t>Facebook</a:t>
            </a:r>
          </a:p>
        </p:txBody>
      </p:sp>
      <p:sp>
        <p:nvSpPr>
          <p:cNvPr id="5" name="Content Placeholder 4">
            <a:extLst>
              <a:ext uri="{FF2B5EF4-FFF2-40B4-BE49-F238E27FC236}">
                <a16:creationId xmlns:a16="http://schemas.microsoft.com/office/drawing/2014/main" id="{DD2567E2-A69E-4C26-B585-8B3CB193C2D7}"/>
              </a:ext>
            </a:extLst>
          </p:cNvPr>
          <p:cNvSpPr>
            <a:spLocks noGrp="1"/>
          </p:cNvSpPr>
          <p:nvPr>
            <p:ph sz="quarter" idx="4"/>
          </p:nvPr>
        </p:nvSpPr>
        <p:spPr>
          <a:xfrm>
            <a:off x="8572626" y="3401568"/>
            <a:ext cx="3507613" cy="2449645"/>
          </a:xfrm>
        </p:spPr>
        <p:txBody>
          <a:bodyPr>
            <a:normAutofit/>
          </a:bodyPr>
          <a:lstStyle/>
          <a:p>
            <a:r>
              <a:rPr lang="en-US" dirty="0"/>
              <a:t>Horizontal images: 1,200 x 630 pixels</a:t>
            </a:r>
          </a:p>
          <a:p>
            <a:r>
              <a:rPr lang="en-US" dirty="0"/>
              <a:t>Vertical images: 1,080 x 1,350 pixels </a:t>
            </a:r>
          </a:p>
          <a:p>
            <a:r>
              <a:rPr lang="en-US" dirty="0"/>
              <a:t>Links with an image: 1,200 x 630 pixels</a:t>
            </a:r>
          </a:p>
          <a:p>
            <a:r>
              <a:rPr lang="en-US" dirty="0"/>
              <a:t>Facebook Stories:  1,080 x 1,920 pixels </a:t>
            </a:r>
          </a:p>
        </p:txBody>
      </p:sp>
    </p:spTree>
    <p:extLst>
      <p:ext uri="{BB962C8B-B14F-4D97-AF65-F5344CB8AC3E}">
        <p14:creationId xmlns:p14="http://schemas.microsoft.com/office/powerpoint/2010/main" val="306017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87"/>
        <p:cNvGrpSpPr/>
        <p:nvPr/>
      </p:nvGrpSpPr>
      <p:grpSpPr>
        <a:xfrm>
          <a:off x="0" y="0"/>
          <a:ext cx="0" cy="0"/>
          <a:chOff x="0" y="0"/>
          <a:chExt cx="0" cy="0"/>
        </a:xfrm>
      </p:grpSpPr>
      <p:sp>
        <p:nvSpPr>
          <p:cNvPr id="988" name="Google Shape;988;p84"/>
          <p:cNvSpPr txBox="1">
            <a:spLocks noGrp="1"/>
          </p:cNvSpPr>
          <p:nvPr>
            <p:ph type="title" idx="4294967295"/>
          </p:nvPr>
        </p:nvSpPr>
        <p:spPr>
          <a:xfrm>
            <a:off x="2422690" y="461433"/>
            <a:ext cx="7343480" cy="643467"/>
          </a:xfrm>
          <a:prstGeom prst="rect">
            <a:avLst/>
          </a:prstGeom>
        </p:spPr>
        <p:txBody>
          <a:bodyPr spcFirstLastPara="1" vert="horz" wrap="square" lIns="90883" tIns="90883" rIns="90883" bIns="90883" rtlCol="0" anchor="t" anchorCtr="0">
            <a:noAutofit/>
          </a:bodyPr>
          <a:lstStyle/>
          <a:p>
            <a:pPr algn="ctr">
              <a:spcBef>
                <a:spcPts val="0"/>
              </a:spcBef>
              <a:buClr>
                <a:srgbClr val="000000"/>
              </a:buClr>
              <a:buSzPts val="1600"/>
            </a:pPr>
            <a:r>
              <a:rPr lang="en-US" dirty="0">
                <a:solidFill>
                  <a:srgbClr val="FFFFFF"/>
                </a:solidFill>
                <a:latin typeface="+mj-lt"/>
                <a:ea typeface="Arial"/>
                <a:cs typeface="Arial"/>
                <a:sym typeface="Arial"/>
              </a:rPr>
              <a:t>FONTS &amp; COLORS USED</a:t>
            </a:r>
          </a:p>
        </p:txBody>
      </p:sp>
      <p:sp>
        <p:nvSpPr>
          <p:cNvPr id="989" name="Google Shape;989;p84"/>
          <p:cNvSpPr txBox="1">
            <a:spLocks noGrp="1"/>
          </p:cNvSpPr>
          <p:nvPr>
            <p:ph type="body" idx="4294967295"/>
          </p:nvPr>
        </p:nvSpPr>
        <p:spPr>
          <a:xfrm>
            <a:off x="3451772" y="1948392"/>
            <a:ext cx="5285317" cy="643467"/>
          </a:xfrm>
          <a:prstGeom prst="rect">
            <a:avLst/>
          </a:prstGeom>
        </p:spPr>
        <p:txBody>
          <a:bodyPr spcFirstLastPara="1" vert="horz" wrap="square" lIns="90883" tIns="90883" rIns="90883" bIns="90883" rtlCol="0" anchor="ctr" anchorCtr="0">
            <a:noAutofit/>
          </a:bodyPr>
          <a:lstStyle/>
          <a:p>
            <a:pPr marL="0" indent="0" algn="ctr">
              <a:spcBef>
                <a:spcPts val="0"/>
              </a:spcBef>
              <a:buNone/>
            </a:pPr>
            <a:r>
              <a:rPr lang="en-US" sz="1267" b="1" dirty="0">
                <a:solidFill>
                  <a:srgbClr val="EFEFEF"/>
                </a:solidFill>
                <a:ea typeface="Arial"/>
                <a:cs typeface="Arial"/>
                <a:sym typeface="Arial"/>
              </a:rPr>
              <a:t>Open Sans</a:t>
            </a:r>
            <a:endParaRPr sz="1267" b="1" dirty="0">
              <a:solidFill>
                <a:srgbClr val="EFEFEF"/>
              </a:solidFill>
              <a:ea typeface="Arial"/>
              <a:cs typeface="Arial"/>
              <a:sym typeface="Arial"/>
            </a:endParaRPr>
          </a:p>
          <a:p>
            <a:pPr marL="0" indent="0" algn="ctr">
              <a:spcBef>
                <a:spcPts val="0"/>
              </a:spcBef>
              <a:buNone/>
            </a:pPr>
            <a:r>
              <a:rPr lang="en" sz="1267" b="1" dirty="0">
                <a:solidFill>
                  <a:schemeClr val="lt1"/>
                </a:solidFill>
                <a:ea typeface="Arial"/>
                <a:cs typeface="Arial"/>
                <a:sym typeface="Arial"/>
              </a:rPr>
              <a:t>(</a:t>
            </a:r>
            <a:r>
              <a:rPr lang="en" sz="1267" dirty="0">
                <a:solidFill>
                  <a:schemeClr val="lt1"/>
                </a:solidFill>
                <a:uFill>
                  <a:noFill/>
                </a:uFill>
                <a:ea typeface="Arial"/>
                <a:cs typeface="Arial"/>
                <a:sym typeface="Arial"/>
                <a:hlinkClick r:id="rId3">
                  <a:extLst>
                    <a:ext uri="{A12FA001-AC4F-418D-AE19-62706E023703}">
                      <ahyp:hlinkClr xmlns:ahyp="http://schemas.microsoft.com/office/drawing/2018/hyperlinkcolor" val="tx"/>
                    </a:ext>
                  </a:extLst>
                </a:hlinkClick>
              </a:rPr>
              <a:t>https://fonts.google.com/specimen/Open+</a:t>
            </a:r>
            <a:r>
              <a:rPr lang="en" sz="1267" dirty="0">
                <a:solidFill>
                  <a:schemeClr val="lt1"/>
                </a:solidFill>
                <a:uFill>
                  <a:noFill/>
                </a:uFill>
                <a:ea typeface="Arial"/>
                <a:cs typeface="Arial"/>
                <a:sym typeface="Arial"/>
              </a:rPr>
              <a:t>Sans</a:t>
            </a:r>
            <a:r>
              <a:rPr lang="en" sz="1267" dirty="0">
                <a:solidFill>
                  <a:schemeClr val="lt1"/>
                </a:solidFill>
                <a:ea typeface="Arial"/>
                <a:cs typeface="Arial"/>
                <a:sym typeface="Arial"/>
              </a:rPr>
              <a:t>)</a:t>
            </a:r>
            <a:endParaRPr sz="1267" dirty="0">
              <a:solidFill>
                <a:schemeClr val="lt1"/>
              </a:solidFill>
              <a:ea typeface="Arial"/>
              <a:cs typeface="Arial"/>
              <a:sym typeface="Arial"/>
            </a:endParaRPr>
          </a:p>
        </p:txBody>
      </p:sp>
      <p:sp>
        <p:nvSpPr>
          <p:cNvPr id="994" name="Google Shape;994;p84"/>
          <p:cNvSpPr/>
          <p:nvPr/>
        </p:nvSpPr>
        <p:spPr>
          <a:xfrm>
            <a:off x="7987321" y="5193830"/>
            <a:ext cx="870500" cy="810530"/>
          </a:xfrm>
          <a:prstGeom prst="roundRect">
            <a:avLst>
              <a:gd name="adj" fmla="val 16667"/>
            </a:avLst>
          </a:prstGeom>
          <a:solidFill>
            <a:schemeClr val="accent6"/>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995" name="Google Shape;995;p84"/>
          <p:cNvSpPr txBox="1"/>
          <p:nvPr/>
        </p:nvSpPr>
        <p:spPr>
          <a:xfrm>
            <a:off x="7987334" y="5362710"/>
            <a:ext cx="870499"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#A8A8A6</a:t>
            </a:r>
            <a:endParaRPr sz="1467" dirty="0">
              <a:solidFill>
                <a:schemeClr val="bg1"/>
              </a:solidFill>
            </a:endParaRPr>
          </a:p>
        </p:txBody>
      </p:sp>
      <p:sp>
        <p:nvSpPr>
          <p:cNvPr id="998" name="Google Shape;998;p84"/>
          <p:cNvSpPr txBox="1"/>
          <p:nvPr/>
        </p:nvSpPr>
        <p:spPr>
          <a:xfrm>
            <a:off x="3451630" y="1295400"/>
            <a:ext cx="5285600" cy="774800"/>
          </a:xfrm>
          <a:prstGeom prst="rect">
            <a:avLst/>
          </a:prstGeom>
          <a:noFill/>
          <a:ln>
            <a:noFill/>
          </a:ln>
        </p:spPr>
        <p:txBody>
          <a:bodyPr spcFirstLastPara="1" wrap="square" lIns="90883" tIns="90883" rIns="90883" bIns="90883" anchor="t" anchorCtr="0">
            <a:noAutofit/>
          </a:bodyPr>
          <a:lstStyle/>
          <a:p>
            <a:pPr algn="ctr">
              <a:lnSpc>
                <a:spcPct val="115000"/>
              </a:lnSpc>
            </a:pPr>
            <a:r>
              <a:rPr lang="en" sz="1400" dirty="0">
                <a:solidFill>
                  <a:srgbClr val="FFFFFF"/>
                </a:solidFill>
              </a:rPr>
              <a:t>This presentation has been made using the following font:</a:t>
            </a:r>
            <a:endParaRPr sz="1400" dirty="0">
              <a:solidFill>
                <a:srgbClr val="FFFFFF"/>
              </a:solidFill>
            </a:endParaRPr>
          </a:p>
          <a:p>
            <a:pPr>
              <a:lnSpc>
                <a:spcPct val="115000"/>
              </a:lnSpc>
            </a:pPr>
            <a:endParaRPr sz="1600" dirty="0">
              <a:solidFill>
                <a:srgbClr val="435D74"/>
              </a:solidFill>
            </a:endParaRPr>
          </a:p>
        </p:txBody>
      </p:sp>
      <p:sp>
        <p:nvSpPr>
          <p:cNvPr id="13" name="Google Shape;990;p84">
            <a:extLst>
              <a:ext uri="{FF2B5EF4-FFF2-40B4-BE49-F238E27FC236}">
                <a16:creationId xmlns:a16="http://schemas.microsoft.com/office/drawing/2014/main" id="{FA7C3410-9180-470B-97CC-385F789FB01C}"/>
              </a:ext>
            </a:extLst>
          </p:cNvPr>
          <p:cNvSpPr/>
          <p:nvPr/>
        </p:nvSpPr>
        <p:spPr>
          <a:xfrm>
            <a:off x="4461244" y="5193830"/>
            <a:ext cx="870500" cy="810530"/>
          </a:xfrm>
          <a:prstGeom prst="roundRect">
            <a:avLst>
              <a:gd name="adj" fmla="val 16667"/>
            </a:avLst>
          </a:prstGeom>
          <a:solidFill>
            <a:schemeClr val="accent3"/>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14" name="Google Shape;991;p84">
            <a:extLst>
              <a:ext uri="{FF2B5EF4-FFF2-40B4-BE49-F238E27FC236}">
                <a16:creationId xmlns:a16="http://schemas.microsoft.com/office/drawing/2014/main" id="{2AB83AA6-402F-4395-A0FC-4535EFBEA4B0}"/>
              </a:ext>
            </a:extLst>
          </p:cNvPr>
          <p:cNvSpPr/>
          <p:nvPr/>
        </p:nvSpPr>
        <p:spPr>
          <a:xfrm>
            <a:off x="5636603" y="5193830"/>
            <a:ext cx="870500" cy="810530"/>
          </a:xfrm>
          <a:prstGeom prst="roundRect">
            <a:avLst>
              <a:gd name="adj" fmla="val 16667"/>
            </a:avLst>
          </a:prstGeom>
          <a:solidFill>
            <a:schemeClr val="accent4"/>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15" name="Google Shape;992;p84">
            <a:extLst>
              <a:ext uri="{FF2B5EF4-FFF2-40B4-BE49-F238E27FC236}">
                <a16:creationId xmlns:a16="http://schemas.microsoft.com/office/drawing/2014/main" id="{ED44B4D6-8AD4-4212-8149-62E236F496D3}"/>
              </a:ext>
            </a:extLst>
          </p:cNvPr>
          <p:cNvSpPr txBox="1"/>
          <p:nvPr/>
        </p:nvSpPr>
        <p:spPr>
          <a:xfrm>
            <a:off x="4453721" y="5345458"/>
            <a:ext cx="870499"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#00ACEC</a:t>
            </a:r>
            <a:endParaRPr sz="1467" dirty="0">
              <a:solidFill>
                <a:schemeClr val="bg1"/>
              </a:solidFill>
            </a:endParaRPr>
          </a:p>
        </p:txBody>
      </p:sp>
      <p:sp>
        <p:nvSpPr>
          <p:cNvPr id="16" name="Google Shape;993;p84">
            <a:extLst>
              <a:ext uri="{FF2B5EF4-FFF2-40B4-BE49-F238E27FC236}">
                <a16:creationId xmlns:a16="http://schemas.microsoft.com/office/drawing/2014/main" id="{E528AEE0-E626-425E-A09E-169EE4F73019}"/>
              </a:ext>
            </a:extLst>
          </p:cNvPr>
          <p:cNvSpPr txBox="1"/>
          <p:nvPr/>
        </p:nvSpPr>
        <p:spPr>
          <a:xfrm>
            <a:off x="5636591" y="5362710"/>
            <a:ext cx="870500"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#FF993F</a:t>
            </a:r>
            <a:endParaRPr sz="1467" dirty="0">
              <a:solidFill>
                <a:schemeClr val="bg1"/>
              </a:solidFill>
            </a:endParaRPr>
          </a:p>
        </p:txBody>
      </p:sp>
      <p:sp>
        <p:nvSpPr>
          <p:cNvPr id="17" name="Google Shape;994;p84">
            <a:extLst>
              <a:ext uri="{FF2B5EF4-FFF2-40B4-BE49-F238E27FC236}">
                <a16:creationId xmlns:a16="http://schemas.microsoft.com/office/drawing/2014/main" id="{3186C9AA-3CE2-4EB3-8899-85FAD1778FA6}"/>
              </a:ext>
            </a:extLst>
          </p:cNvPr>
          <p:cNvSpPr/>
          <p:nvPr/>
        </p:nvSpPr>
        <p:spPr>
          <a:xfrm>
            <a:off x="3285885" y="5193830"/>
            <a:ext cx="870500" cy="810530"/>
          </a:xfrm>
          <a:prstGeom prst="roundRect">
            <a:avLst>
              <a:gd name="adj" fmla="val 16667"/>
            </a:avLst>
          </a:prstGeom>
          <a:solidFill>
            <a:schemeClr val="accent2"/>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18" name="Google Shape;995;p84">
            <a:extLst>
              <a:ext uri="{FF2B5EF4-FFF2-40B4-BE49-F238E27FC236}">
                <a16:creationId xmlns:a16="http://schemas.microsoft.com/office/drawing/2014/main" id="{A96CCE80-5A8F-46AE-AF0D-BA24BB4F6C30}"/>
              </a:ext>
            </a:extLst>
          </p:cNvPr>
          <p:cNvSpPr txBox="1"/>
          <p:nvPr/>
        </p:nvSpPr>
        <p:spPr>
          <a:xfrm>
            <a:off x="3285899" y="5362710"/>
            <a:ext cx="870499" cy="472770"/>
          </a:xfrm>
          <a:prstGeom prst="rect">
            <a:avLst/>
          </a:prstGeom>
          <a:noFill/>
          <a:ln>
            <a:noFill/>
          </a:ln>
        </p:spPr>
        <p:txBody>
          <a:bodyPr spcFirstLastPara="1" wrap="square" lIns="0" tIns="0" rIns="0" bIns="0" anchor="ctr" anchorCtr="0">
            <a:noAutofit/>
          </a:bodyPr>
          <a:lstStyle/>
          <a:p>
            <a:pPr algn="ctr">
              <a:buClr>
                <a:schemeClr val="dk1"/>
              </a:buClr>
              <a:buSzPts val="1100"/>
            </a:pPr>
            <a:r>
              <a:rPr lang="en-US" sz="1467" dirty="0">
                <a:solidFill>
                  <a:schemeClr val="bg1"/>
                </a:solidFill>
              </a:rPr>
              <a:t>#A400BF</a:t>
            </a:r>
            <a:endParaRPr sz="1467" dirty="0">
              <a:solidFill>
                <a:schemeClr val="bg1"/>
              </a:solidFill>
            </a:endParaRPr>
          </a:p>
        </p:txBody>
      </p:sp>
      <p:sp>
        <p:nvSpPr>
          <p:cNvPr id="19" name="Google Shape;996;p84">
            <a:extLst>
              <a:ext uri="{FF2B5EF4-FFF2-40B4-BE49-F238E27FC236}">
                <a16:creationId xmlns:a16="http://schemas.microsoft.com/office/drawing/2014/main" id="{B7A03270-22CD-4A85-9CE4-F5221134787D}"/>
              </a:ext>
            </a:extLst>
          </p:cNvPr>
          <p:cNvSpPr/>
          <p:nvPr/>
        </p:nvSpPr>
        <p:spPr>
          <a:xfrm>
            <a:off x="6811961" y="5193830"/>
            <a:ext cx="870500" cy="810530"/>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0" name="Google Shape;997;p84">
            <a:extLst>
              <a:ext uri="{FF2B5EF4-FFF2-40B4-BE49-F238E27FC236}">
                <a16:creationId xmlns:a16="http://schemas.microsoft.com/office/drawing/2014/main" id="{FCE46EA8-2B6F-41C0-AF86-CB36D4D594AD}"/>
              </a:ext>
            </a:extLst>
          </p:cNvPr>
          <p:cNvSpPr txBox="1"/>
          <p:nvPr/>
        </p:nvSpPr>
        <p:spPr>
          <a:xfrm>
            <a:off x="6811963" y="5347844"/>
            <a:ext cx="870499"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#8B5000</a:t>
            </a:r>
            <a:endParaRPr sz="1467" dirty="0">
              <a:solidFill>
                <a:schemeClr val="bg1"/>
              </a:solidFill>
            </a:endParaRPr>
          </a:p>
        </p:txBody>
      </p:sp>
      <p:sp>
        <p:nvSpPr>
          <p:cNvPr id="21" name="Google Shape;990;p84">
            <a:extLst>
              <a:ext uri="{FF2B5EF4-FFF2-40B4-BE49-F238E27FC236}">
                <a16:creationId xmlns:a16="http://schemas.microsoft.com/office/drawing/2014/main" id="{B07A3C10-590D-417E-96E8-4CE7D6075572}"/>
              </a:ext>
            </a:extLst>
          </p:cNvPr>
          <p:cNvSpPr/>
          <p:nvPr/>
        </p:nvSpPr>
        <p:spPr>
          <a:xfrm>
            <a:off x="4766904" y="3848802"/>
            <a:ext cx="1120600" cy="1043400"/>
          </a:xfrm>
          <a:prstGeom prst="roundRect">
            <a:avLst>
              <a:gd name="adj" fmla="val 16667"/>
            </a:avLst>
          </a:prstGeom>
          <a:solidFill>
            <a:schemeClr val="bg2"/>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2" name="Google Shape;991;p84">
            <a:extLst>
              <a:ext uri="{FF2B5EF4-FFF2-40B4-BE49-F238E27FC236}">
                <a16:creationId xmlns:a16="http://schemas.microsoft.com/office/drawing/2014/main" id="{BA6E8FF4-A0DC-4411-9D11-1B8322E73C61}"/>
              </a:ext>
            </a:extLst>
          </p:cNvPr>
          <p:cNvSpPr/>
          <p:nvPr/>
        </p:nvSpPr>
        <p:spPr>
          <a:xfrm>
            <a:off x="6252063" y="3848802"/>
            <a:ext cx="1120600" cy="1043400"/>
          </a:xfrm>
          <a:prstGeom prst="roundRect">
            <a:avLst>
              <a:gd name="adj" fmla="val 16667"/>
            </a:avLst>
          </a:prstGeom>
          <a:solidFill>
            <a:schemeClr val="tx2"/>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3" name="Google Shape;992;p84">
            <a:extLst>
              <a:ext uri="{FF2B5EF4-FFF2-40B4-BE49-F238E27FC236}">
                <a16:creationId xmlns:a16="http://schemas.microsoft.com/office/drawing/2014/main" id="{ECD5DCD1-F9C9-48D7-A296-4E8C33ECE255}"/>
              </a:ext>
            </a:extLst>
          </p:cNvPr>
          <p:cNvSpPr txBox="1"/>
          <p:nvPr/>
        </p:nvSpPr>
        <p:spPr>
          <a:xfrm>
            <a:off x="4766917"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US" sz="1467" dirty="0">
                <a:solidFill>
                  <a:schemeClr val="tx2"/>
                </a:solidFill>
              </a:rPr>
              <a:t>#396A32</a:t>
            </a:r>
            <a:endParaRPr sz="1467" dirty="0">
              <a:solidFill>
                <a:schemeClr val="tx2"/>
              </a:solidFill>
            </a:endParaRPr>
          </a:p>
        </p:txBody>
      </p:sp>
      <p:sp>
        <p:nvSpPr>
          <p:cNvPr id="24" name="Google Shape;993;p84">
            <a:extLst>
              <a:ext uri="{FF2B5EF4-FFF2-40B4-BE49-F238E27FC236}">
                <a16:creationId xmlns:a16="http://schemas.microsoft.com/office/drawing/2014/main" id="{F79F47EC-34A5-4350-938E-D72AE360C43A}"/>
              </a:ext>
            </a:extLst>
          </p:cNvPr>
          <p:cNvSpPr txBox="1"/>
          <p:nvPr/>
        </p:nvSpPr>
        <p:spPr>
          <a:xfrm>
            <a:off x="6252075"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US" sz="1467" dirty="0">
                <a:solidFill>
                  <a:schemeClr val="bg2"/>
                </a:solidFill>
              </a:rPr>
              <a:t>#E3E6A9</a:t>
            </a:r>
            <a:endParaRPr sz="1467" dirty="0">
              <a:solidFill>
                <a:schemeClr val="bg2"/>
              </a:solidFill>
            </a:endParaRPr>
          </a:p>
        </p:txBody>
      </p:sp>
      <p:sp>
        <p:nvSpPr>
          <p:cNvPr id="25" name="Google Shape;994;p84">
            <a:extLst>
              <a:ext uri="{FF2B5EF4-FFF2-40B4-BE49-F238E27FC236}">
                <a16:creationId xmlns:a16="http://schemas.microsoft.com/office/drawing/2014/main" id="{8CC0454F-53D7-4B7D-AFB0-58EA8AF7A870}"/>
              </a:ext>
            </a:extLst>
          </p:cNvPr>
          <p:cNvSpPr/>
          <p:nvPr/>
        </p:nvSpPr>
        <p:spPr>
          <a:xfrm>
            <a:off x="3281746" y="3848802"/>
            <a:ext cx="1120600" cy="1043400"/>
          </a:xfrm>
          <a:prstGeom prst="roundRect">
            <a:avLst>
              <a:gd name="adj" fmla="val 16667"/>
            </a:avLst>
          </a:prstGeom>
          <a:solidFill>
            <a:schemeClr val="tx1"/>
          </a:solidFill>
          <a:ln w="9525" cap="flat" cmpd="sng">
            <a:solidFill>
              <a:schemeClr val="tx1">
                <a:lumMod val="60000"/>
                <a:lumOff val="40000"/>
              </a:schemeClr>
            </a:solid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6" name="Google Shape;995;p84">
            <a:extLst>
              <a:ext uri="{FF2B5EF4-FFF2-40B4-BE49-F238E27FC236}">
                <a16:creationId xmlns:a16="http://schemas.microsoft.com/office/drawing/2014/main" id="{E20DB87B-76D9-4517-9CED-79E9CC4240E0}"/>
              </a:ext>
            </a:extLst>
          </p:cNvPr>
          <p:cNvSpPr txBox="1"/>
          <p:nvPr/>
        </p:nvSpPr>
        <p:spPr>
          <a:xfrm>
            <a:off x="3281759"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 sz="1467" dirty="0">
                <a:solidFill>
                  <a:schemeClr val="lt1"/>
                </a:solidFill>
              </a:rPr>
              <a:t>#353537</a:t>
            </a:r>
            <a:endParaRPr sz="1467" dirty="0"/>
          </a:p>
        </p:txBody>
      </p:sp>
      <p:sp>
        <p:nvSpPr>
          <p:cNvPr id="27" name="Google Shape;996;p84">
            <a:extLst>
              <a:ext uri="{FF2B5EF4-FFF2-40B4-BE49-F238E27FC236}">
                <a16:creationId xmlns:a16="http://schemas.microsoft.com/office/drawing/2014/main" id="{096832E0-6DD8-4DD7-ABC8-31A931A3ABDE}"/>
              </a:ext>
            </a:extLst>
          </p:cNvPr>
          <p:cNvSpPr/>
          <p:nvPr/>
        </p:nvSpPr>
        <p:spPr>
          <a:xfrm>
            <a:off x="7737221" y="3848802"/>
            <a:ext cx="1120600" cy="1043400"/>
          </a:xfrm>
          <a:prstGeom prst="roundRect">
            <a:avLst>
              <a:gd name="adj" fmla="val 16667"/>
            </a:avLst>
          </a:prstGeom>
          <a:solidFill>
            <a:schemeClr val="accent1"/>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8" name="Google Shape;997;p84">
            <a:extLst>
              <a:ext uri="{FF2B5EF4-FFF2-40B4-BE49-F238E27FC236}">
                <a16:creationId xmlns:a16="http://schemas.microsoft.com/office/drawing/2014/main" id="{6C50207C-9CDC-47E7-8B12-810440860FE8}"/>
              </a:ext>
            </a:extLst>
          </p:cNvPr>
          <p:cNvSpPr txBox="1"/>
          <p:nvPr/>
        </p:nvSpPr>
        <p:spPr>
          <a:xfrm>
            <a:off x="7737233"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US" sz="1467" dirty="0">
                <a:solidFill>
                  <a:schemeClr val="lt1"/>
                </a:solidFill>
              </a:rPr>
              <a:t>#C4CC3C</a:t>
            </a:r>
            <a:endParaRPr sz="1467"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F2FF"/>
        </a:solidFill>
        <a:effectLst/>
      </p:bgPr>
    </p:bg>
    <p:spTree>
      <p:nvGrpSpPr>
        <p:cNvPr id="1" name=""/>
        <p:cNvGrpSpPr/>
        <p:nvPr/>
      </p:nvGrpSpPr>
      <p:grpSpPr>
        <a:xfrm>
          <a:off x="0" y="0"/>
          <a:ext cx="0" cy="0"/>
          <a:chOff x="0" y="0"/>
          <a:chExt cx="0" cy="0"/>
        </a:xfrm>
      </p:grpSpPr>
      <p:pic>
        <p:nvPicPr>
          <p:cNvPr id="7" name="Picture 6" descr="A picture containing text, indoor&#10;&#10;Description automatically generated">
            <a:extLst>
              <a:ext uri="{FF2B5EF4-FFF2-40B4-BE49-F238E27FC236}">
                <a16:creationId xmlns:a16="http://schemas.microsoft.com/office/drawing/2014/main" id="{673EFFD7-E9F5-4AD8-9C45-49E7B064E6D8}"/>
              </a:ext>
            </a:extLst>
          </p:cNvPr>
          <p:cNvPicPr>
            <a:picLocks noChangeAspect="1"/>
          </p:cNvPicPr>
          <p:nvPr/>
        </p:nvPicPr>
        <p:blipFill rotWithShape="1">
          <a:blip r:embed="rId3">
            <a:extLst>
              <a:ext uri="{28A0092B-C50C-407E-A947-70E740481C1C}">
                <a14:useLocalDpi xmlns:a14="http://schemas.microsoft.com/office/drawing/2010/main"/>
              </a:ext>
            </a:extLst>
          </a:blip>
          <a:srcRect t="-191"/>
          <a:stretch/>
        </p:blipFill>
        <p:spPr>
          <a:xfrm>
            <a:off x="0" y="985653"/>
            <a:ext cx="12192000" cy="5872348"/>
          </a:xfrm>
          <a:prstGeom prst="rect">
            <a:avLst/>
          </a:prstGeom>
        </p:spPr>
      </p:pic>
      <p:sp>
        <p:nvSpPr>
          <p:cNvPr id="8" name="TextBox 7">
            <a:extLst>
              <a:ext uri="{FF2B5EF4-FFF2-40B4-BE49-F238E27FC236}">
                <a16:creationId xmlns:a16="http://schemas.microsoft.com/office/drawing/2014/main" id="{5597ACF3-EF19-4B76-B3D1-E3192C00FA7C}"/>
              </a:ext>
            </a:extLst>
          </p:cNvPr>
          <p:cNvSpPr txBox="1"/>
          <p:nvPr/>
        </p:nvSpPr>
        <p:spPr>
          <a:xfrm>
            <a:off x="707019" y="294139"/>
            <a:ext cx="3863498" cy="916405"/>
          </a:xfrm>
          <a:prstGeom prst="rect">
            <a:avLst/>
          </a:prstGeom>
          <a:noFill/>
        </p:spPr>
        <p:txBody>
          <a:bodyPr wrap="square" lIns="0">
            <a:spAutoFit/>
          </a:bodyPr>
          <a:lstStyle/>
          <a:p>
            <a:pPr>
              <a:lnSpc>
                <a:spcPts val="3200"/>
              </a:lnSpc>
            </a:pPr>
            <a:r>
              <a:rPr lang="en-US" sz="3200" b="0" i="0" u="none" strike="noStrike" baseline="0" dirty="0">
                <a:latin typeface="Open Sans ExtraBold" panose="020B0906030804020204" pitchFamily="34" charset="0"/>
              </a:rPr>
              <a:t>ENVIRONMENTAL IMPACT</a:t>
            </a:r>
            <a:endParaRPr lang="en-US" sz="3200" dirty="0">
              <a:latin typeface="Open Sans ExtraBold" panose="020B0906030804020204" pitchFamily="34" charset="0"/>
            </a:endParaRPr>
          </a:p>
        </p:txBody>
      </p:sp>
      <p:sp>
        <p:nvSpPr>
          <p:cNvPr id="4" name="Google Shape;782;p67">
            <a:extLst>
              <a:ext uri="{FF2B5EF4-FFF2-40B4-BE49-F238E27FC236}">
                <a16:creationId xmlns:a16="http://schemas.microsoft.com/office/drawing/2014/main" id="{A437C3B6-C4BF-4BF7-9419-48938FFA8F50}"/>
              </a:ext>
            </a:extLst>
          </p:cNvPr>
          <p:cNvSpPr txBox="1">
            <a:spLocks/>
          </p:cNvSpPr>
          <p:nvPr/>
        </p:nvSpPr>
        <p:spPr>
          <a:xfrm>
            <a:off x="4504156" y="0"/>
            <a:ext cx="5309147" cy="1793999"/>
          </a:xfrm>
          <a:prstGeom prst="rect">
            <a:avLst/>
          </a:prstGeom>
        </p:spPr>
        <p:txBody>
          <a:bodyPr spcFirstLastPara="1" wrap="square" lIns="129525" tIns="129525" rIns="129525" bIns="129525" anchor="ctr" anchorCtr="0">
            <a:noAutofit/>
          </a:bodyPr>
          <a:lst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1800" dirty="0"/>
              <a:t>Minimizing environmental risks.</a:t>
            </a:r>
          </a:p>
          <a:p>
            <a:pPr marL="0" indent="0">
              <a:spcBef>
                <a:spcPts val="0"/>
              </a:spcBef>
            </a:pPr>
            <a:r>
              <a:rPr lang="en-US" sz="1800" dirty="0"/>
              <a:t>Promoting environmental stewardship.</a:t>
            </a:r>
          </a:p>
          <a:p>
            <a:pPr marL="0" indent="0">
              <a:spcBef>
                <a:spcPts val="0"/>
              </a:spcBef>
            </a:pPr>
            <a:r>
              <a:rPr lang="en-US" sz="1800" dirty="0"/>
              <a:t>Supporting environmental efforts of communities and stakeholders.</a:t>
            </a:r>
          </a:p>
        </p:txBody>
      </p:sp>
    </p:spTree>
    <p:extLst>
      <p:ext uri="{BB962C8B-B14F-4D97-AF65-F5344CB8AC3E}">
        <p14:creationId xmlns:p14="http://schemas.microsoft.com/office/powerpoint/2010/main" val="133638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Google Shape;734;p65">
            <a:extLst>
              <a:ext uri="{FF2B5EF4-FFF2-40B4-BE49-F238E27FC236}">
                <a16:creationId xmlns:a16="http://schemas.microsoft.com/office/drawing/2014/main" id="{4BE10270-83DD-4B8C-9BFB-00326AF14919}"/>
              </a:ext>
            </a:extLst>
          </p:cNvPr>
          <p:cNvSpPr txBox="1">
            <a:spLocks/>
          </p:cNvSpPr>
          <p:nvPr/>
        </p:nvSpPr>
        <p:spPr>
          <a:xfrm>
            <a:off x="1435100" y="237006"/>
            <a:ext cx="9258300" cy="1145400"/>
          </a:xfrm>
          <a:prstGeom prst="rect">
            <a:avLst/>
          </a:prstGeom>
        </p:spPr>
        <p:txBody>
          <a:bodyPr spcFirstLastPara="1" wrap="square" lIns="129525" tIns="129525" rIns="129525" bIns="129525" anchor="ctr"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spcBef>
                <a:spcPts val="0"/>
              </a:spcBef>
            </a:pPr>
            <a:r>
              <a:rPr lang="en-US" dirty="0"/>
              <a:t>ENVIRONMENTAL STEWARDSHIP</a:t>
            </a:r>
          </a:p>
        </p:txBody>
      </p:sp>
      <p:cxnSp>
        <p:nvCxnSpPr>
          <p:cNvPr id="68" name="Google Shape;735;p65">
            <a:extLst>
              <a:ext uri="{FF2B5EF4-FFF2-40B4-BE49-F238E27FC236}">
                <a16:creationId xmlns:a16="http://schemas.microsoft.com/office/drawing/2014/main" id="{DBD1C3B2-6B1B-49F3-B0F5-711101AF19E9}"/>
              </a:ext>
            </a:extLst>
          </p:cNvPr>
          <p:cNvCxnSpPr>
            <a:cxnSpLocks/>
          </p:cNvCxnSpPr>
          <p:nvPr/>
        </p:nvCxnSpPr>
        <p:spPr>
          <a:xfrm>
            <a:off x="3698656" y="1396021"/>
            <a:ext cx="4589400" cy="0"/>
          </a:xfrm>
          <a:prstGeom prst="straightConnector1">
            <a:avLst/>
          </a:prstGeom>
          <a:noFill/>
          <a:ln w="28575" cap="flat" cmpd="sng">
            <a:solidFill>
              <a:schemeClr val="bg2"/>
            </a:solidFill>
            <a:prstDash val="solid"/>
            <a:round/>
            <a:headEnd type="none" w="med" len="med"/>
            <a:tailEnd type="none" w="med" len="med"/>
          </a:ln>
        </p:spPr>
      </p:cxnSp>
      <p:grpSp>
        <p:nvGrpSpPr>
          <p:cNvPr id="69" name="Group 68">
            <a:extLst>
              <a:ext uri="{FF2B5EF4-FFF2-40B4-BE49-F238E27FC236}">
                <a16:creationId xmlns:a16="http://schemas.microsoft.com/office/drawing/2014/main" id="{015AFB24-02DA-46C3-A1E0-87B81979BF87}"/>
              </a:ext>
            </a:extLst>
          </p:cNvPr>
          <p:cNvGrpSpPr/>
          <p:nvPr/>
        </p:nvGrpSpPr>
        <p:grpSpPr>
          <a:xfrm>
            <a:off x="1675973" y="2028424"/>
            <a:ext cx="4043180" cy="1299980"/>
            <a:chOff x="904294" y="2822209"/>
            <a:chExt cx="4043180" cy="1299980"/>
          </a:xfrm>
        </p:grpSpPr>
        <p:pic>
          <p:nvPicPr>
            <p:cNvPr id="70" name="Picture 69">
              <a:extLst>
                <a:ext uri="{FF2B5EF4-FFF2-40B4-BE49-F238E27FC236}">
                  <a16:creationId xmlns:a16="http://schemas.microsoft.com/office/drawing/2014/main" id="{DC0F8828-36DB-4398-BA63-5693A4F31091}"/>
                </a:ext>
              </a:extLst>
            </p:cNvPr>
            <p:cNvPicPr>
              <a:picLocks noChangeAspect="1"/>
            </p:cNvPicPr>
            <p:nvPr/>
          </p:nvPicPr>
          <p:blipFill>
            <a:blip r:embed="rId3"/>
            <a:srcRect/>
            <a:stretch/>
          </p:blipFill>
          <p:spPr>
            <a:xfrm>
              <a:off x="904294" y="2822209"/>
              <a:ext cx="1299980" cy="1299980"/>
            </a:xfrm>
            <a:prstGeom prst="rect">
              <a:avLst/>
            </a:prstGeom>
          </p:spPr>
        </p:pic>
        <p:sp>
          <p:nvSpPr>
            <p:cNvPr id="71" name="TextBox 70">
              <a:extLst>
                <a:ext uri="{FF2B5EF4-FFF2-40B4-BE49-F238E27FC236}">
                  <a16:creationId xmlns:a16="http://schemas.microsoft.com/office/drawing/2014/main" id="{6761FDEC-4DEF-47FA-B1C3-67346598255F}"/>
                </a:ext>
              </a:extLst>
            </p:cNvPr>
            <p:cNvSpPr txBox="1"/>
            <p:nvPr/>
          </p:nvSpPr>
          <p:spPr>
            <a:xfrm>
              <a:off x="2204274" y="2822209"/>
              <a:ext cx="2743200" cy="1299979"/>
            </a:xfrm>
            <a:prstGeom prst="rect">
              <a:avLst/>
            </a:prstGeom>
            <a:solidFill>
              <a:schemeClr val="accent5">
                <a:alpha val="34000"/>
              </a:schemeClr>
            </a:solidFill>
          </p:spPr>
          <p:txBody>
            <a:bodyPr wrap="square" lIns="182880" rtlCol="0" anchor="ctr">
              <a:noAutofit/>
            </a:bodyPr>
            <a:lstStyle/>
            <a:p>
              <a:r>
                <a:rPr lang="en-US" sz="2000" dirty="0">
                  <a:latin typeface="+mn-lt"/>
                </a:rPr>
                <a:t>Organics </a:t>
              </a:r>
              <a:br>
                <a:rPr lang="en-US" sz="2000" dirty="0">
                  <a:latin typeface="+mn-lt"/>
                </a:rPr>
              </a:br>
              <a:r>
                <a:rPr lang="en-US" sz="2000" dirty="0">
                  <a:latin typeface="+mn-lt"/>
                </a:rPr>
                <a:t>Management</a:t>
              </a:r>
            </a:p>
          </p:txBody>
        </p:sp>
      </p:grpSp>
      <p:grpSp>
        <p:nvGrpSpPr>
          <p:cNvPr id="72" name="Group 71">
            <a:extLst>
              <a:ext uri="{FF2B5EF4-FFF2-40B4-BE49-F238E27FC236}">
                <a16:creationId xmlns:a16="http://schemas.microsoft.com/office/drawing/2014/main" id="{8E94C359-678C-4BDA-8559-77E4C68FDEC2}"/>
              </a:ext>
            </a:extLst>
          </p:cNvPr>
          <p:cNvGrpSpPr/>
          <p:nvPr/>
        </p:nvGrpSpPr>
        <p:grpSpPr>
          <a:xfrm>
            <a:off x="6317565" y="2021925"/>
            <a:ext cx="4053340" cy="1299979"/>
            <a:chOff x="5470959" y="2822209"/>
            <a:chExt cx="4053340" cy="1299979"/>
          </a:xfrm>
        </p:grpSpPr>
        <p:pic>
          <p:nvPicPr>
            <p:cNvPr id="73" name="Picture 72">
              <a:extLst>
                <a:ext uri="{FF2B5EF4-FFF2-40B4-BE49-F238E27FC236}">
                  <a16:creationId xmlns:a16="http://schemas.microsoft.com/office/drawing/2014/main" id="{DB327B9B-4D0E-437A-838C-591907FDDB63}"/>
                </a:ext>
              </a:extLst>
            </p:cNvPr>
            <p:cNvPicPr>
              <a:picLocks/>
            </p:cNvPicPr>
            <p:nvPr/>
          </p:nvPicPr>
          <p:blipFill>
            <a:blip r:embed="rId4"/>
            <a:srcRect/>
            <a:stretch/>
          </p:blipFill>
          <p:spPr>
            <a:xfrm>
              <a:off x="5470959" y="2822209"/>
              <a:ext cx="1299980" cy="1298448"/>
            </a:xfrm>
            <a:prstGeom prst="rect">
              <a:avLst/>
            </a:prstGeom>
          </p:spPr>
        </p:pic>
        <p:sp>
          <p:nvSpPr>
            <p:cNvPr id="74" name="TextBox 73">
              <a:extLst>
                <a:ext uri="{FF2B5EF4-FFF2-40B4-BE49-F238E27FC236}">
                  <a16:creationId xmlns:a16="http://schemas.microsoft.com/office/drawing/2014/main" id="{2B1820D4-9CCB-48CB-A568-626BC27EDD71}"/>
                </a:ext>
              </a:extLst>
            </p:cNvPr>
            <p:cNvSpPr txBox="1"/>
            <p:nvPr/>
          </p:nvSpPr>
          <p:spPr>
            <a:xfrm>
              <a:off x="6776726" y="2822209"/>
              <a:ext cx="2747573" cy="1299979"/>
            </a:xfrm>
            <a:prstGeom prst="rect">
              <a:avLst/>
            </a:prstGeom>
            <a:solidFill>
              <a:schemeClr val="accent6">
                <a:alpha val="34000"/>
              </a:schemeClr>
            </a:solidFill>
          </p:spPr>
          <p:txBody>
            <a:bodyPr wrap="square" lIns="182880" rtlCol="0" anchor="ctr">
              <a:noAutofit/>
            </a:bodyPr>
            <a:lstStyle/>
            <a:p>
              <a:r>
                <a:rPr lang="en-US" sz="2000" dirty="0">
                  <a:latin typeface="+mn-lt"/>
                </a:rPr>
                <a:t>Greenhouse Gas Reduction</a:t>
              </a:r>
            </a:p>
          </p:txBody>
        </p:sp>
      </p:grpSp>
      <p:grpSp>
        <p:nvGrpSpPr>
          <p:cNvPr id="75" name="Group 74">
            <a:extLst>
              <a:ext uri="{FF2B5EF4-FFF2-40B4-BE49-F238E27FC236}">
                <a16:creationId xmlns:a16="http://schemas.microsoft.com/office/drawing/2014/main" id="{246DF2CE-DA57-4B69-A76D-C510015DBDD3}"/>
              </a:ext>
            </a:extLst>
          </p:cNvPr>
          <p:cNvGrpSpPr/>
          <p:nvPr/>
        </p:nvGrpSpPr>
        <p:grpSpPr>
          <a:xfrm>
            <a:off x="1678588" y="3462790"/>
            <a:ext cx="4030405" cy="1299980"/>
            <a:chOff x="907544" y="4881606"/>
            <a:chExt cx="4030405" cy="1299980"/>
          </a:xfrm>
        </p:grpSpPr>
        <p:pic>
          <p:nvPicPr>
            <p:cNvPr id="76" name="Picture 75">
              <a:extLst>
                <a:ext uri="{FF2B5EF4-FFF2-40B4-BE49-F238E27FC236}">
                  <a16:creationId xmlns:a16="http://schemas.microsoft.com/office/drawing/2014/main" id="{37700687-55A6-44DB-894F-CA14518EF3D8}"/>
                </a:ext>
              </a:extLst>
            </p:cNvPr>
            <p:cNvPicPr>
              <a:picLocks/>
            </p:cNvPicPr>
            <p:nvPr/>
          </p:nvPicPr>
          <p:blipFill>
            <a:blip r:embed="rId5"/>
            <a:srcRect/>
            <a:stretch/>
          </p:blipFill>
          <p:spPr>
            <a:xfrm>
              <a:off x="907544" y="4881606"/>
              <a:ext cx="1298448" cy="1299980"/>
            </a:xfrm>
            <a:prstGeom prst="rect">
              <a:avLst/>
            </a:prstGeom>
          </p:spPr>
        </p:pic>
        <p:sp>
          <p:nvSpPr>
            <p:cNvPr id="77" name="TextBox 76">
              <a:extLst>
                <a:ext uri="{FF2B5EF4-FFF2-40B4-BE49-F238E27FC236}">
                  <a16:creationId xmlns:a16="http://schemas.microsoft.com/office/drawing/2014/main" id="{4B6F060F-A752-4439-942F-A695B6638242}"/>
                </a:ext>
              </a:extLst>
            </p:cNvPr>
            <p:cNvSpPr txBox="1"/>
            <p:nvPr/>
          </p:nvSpPr>
          <p:spPr>
            <a:xfrm>
              <a:off x="2207748" y="4881606"/>
              <a:ext cx="2730201" cy="1299979"/>
            </a:xfrm>
            <a:prstGeom prst="rect">
              <a:avLst/>
            </a:prstGeom>
            <a:solidFill>
              <a:schemeClr val="accent4">
                <a:alpha val="34000"/>
              </a:schemeClr>
            </a:solidFill>
          </p:spPr>
          <p:txBody>
            <a:bodyPr wrap="square" lIns="182880" rIns="182880" rtlCol="0" anchor="ctr">
              <a:noAutofit/>
            </a:bodyPr>
            <a:lstStyle/>
            <a:p>
              <a:r>
                <a:rPr lang="en-US" sz="2000" dirty="0">
                  <a:latin typeface="+mn-lt"/>
                </a:rPr>
                <a:t>Household Hazardous Materials Collection</a:t>
              </a:r>
            </a:p>
          </p:txBody>
        </p:sp>
      </p:grpSp>
      <p:grpSp>
        <p:nvGrpSpPr>
          <p:cNvPr id="78" name="Group 77">
            <a:extLst>
              <a:ext uri="{FF2B5EF4-FFF2-40B4-BE49-F238E27FC236}">
                <a16:creationId xmlns:a16="http://schemas.microsoft.com/office/drawing/2014/main" id="{36EE5DAF-EF05-4B07-BE57-F832D98C70B7}"/>
              </a:ext>
            </a:extLst>
          </p:cNvPr>
          <p:cNvGrpSpPr/>
          <p:nvPr/>
        </p:nvGrpSpPr>
        <p:grpSpPr>
          <a:xfrm>
            <a:off x="6314725" y="3449790"/>
            <a:ext cx="4046020" cy="1299979"/>
            <a:chOff x="5468119" y="4881606"/>
            <a:chExt cx="4046020" cy="1299979"/>
          </a:xfrm>
        </p:grpSpPr>
        <p:pic>
          <p:nvPicPr>
            <p:cNvPr id="79" name="Picture 78">
              <a:extLst>
                <a:ext uri="{FF2B5EF4-FFF2-40B4-BE49-F238E27FC236}">
                  <a16:creationId xmlns:a16="http://schemas.microsoft.com/office/drawing/2014/main" id="{D891093A-B1B8-4FFA-A01B-4D86210F3A6E}"/>
                </a:ext>
              </a:extLst>
            </p:cNvPr>
            <p:cNvPicPr>
              <a:picLocks noChangeAspect="1"/>
            </p:cNvPicPr>
            <p:nvPr/>
          </p:nvPicPr>
          <p:blipFill>
            <a:blip r:embed="rId6"/>
            <a:srcRect/>
            <a:stretch/>
          </p:blipFill>
          <p:spPr>
            <a:xfrm>
              <a:off x="5468119" y="4881606"/>
              <a:ext cx="1298448" cy="1298448"/>
            </a:xfrm>
            <a:prstGeom prst="rect">
              <a:avLst/>
            </a:prstGeom>
          </p:spPr>
        </p:pic>
        <p:sp>
          <p:nvSpPr>
            <p:cNvPr id="80" name="TextBox 79">
              <a:extLst>
                <a:ext uri="{FF2B5EF4-FFF2-40B4-BE49-F238E27FC236}">
                  <a16:creationId xmlns:a16="http://schemas.microsoft.com/office/drawing/2014/main" id="{AFAD6D7F-3879-4619-BFBC-A7C30F5306B2}"/>
                </a:ext>
              </a:extLst>
            </p:cNvPr>
            <p:cNvSpPr txBox="1"/>
            <p:nvPr/>
          </p:nvSpPr>
          <p:spPr>
            <a:xfrm>
              <a:off x="6766567" y="4881606"/>
              <a:ext cx="2747572" cy="1299979"/>
            </a:xfrm>
            <a:prstGeom prst="rect">
              <a:avLst/>
            </a:prstGeom>
            <a:solidFill>
              <a:srgbClr val="B1CD49">
                <a:alpha val="33725"/>
              </a:srgbClr>
            </a:solidFill>
          </p:spPr>
          <p:txBody>
            <a:bodyPr wrap="square" lIns="182880" rtlCol="0" anchor="ctr">
              <a:noAutofit/>
            </a:bodyPr>
            <a:lstStyle/>
            <a:p>
              <a:r>
                <a:rPr lang="en-US" sz="2000" dirty="0">
                  <a:latin typeface="+mn-lt"/>
                </a:rPr>
                <a:t>Recycling </a:t>
              </a:r>
              <a:br>
                <a:rPr lang="en-US" sz="2000" dirty="0">
                  <a:latin typeface="+mn-lt"/>
                </a:rPr>
              </a:br>
              <a:r>
                <a:rPr lang="en-US" sz="2000" dirty="0">
                  <a:latin typeface="+mn-lt"/>
                </a:rPr>
                <a:t>Services</a:t>
              </a:r>
            </a:p>
          </p:txBody>
        </p:sp>
      </p:grpSp>
      <p:grpSp>
        <p:nvGrpSpPr>
          <p:cNvPr id="81" name="Group 80">
            <a:extLst>
              <a:ext uri="{FF2B5EF4-FFF2-40B4-BE49-F238E27FC236}">
                <a16:creationId xmlns:a16="http://schemas.microsoft.com/office/drawing/2014/main" id="{45256560-537B-46FA-8605-808A3E3DC0B8}"/>
              </a:ext>
            </a:extLst>
          </p:cNvPr>
          <p:cNvGrpSpPr/>
          <p:nvPr/>
        </p:nvGrpSpPr>
        <p:grpSpPr>
          <a:xfrm>
            <a:off x="1676383" y="4903212"/>
            <a:ext cx="4042770" cy="1299980"/>
            <a:chOff x="917704" y="6967004"/>
            <a:chExt cx="4042770" cy="1299980"/>
          </a:xfrm>
        </p:grpSpPr>
        <p:sp>
          <p:nvSpPr>
            <p:cNvPr id="83" name="TextBox 82">
              <a:extLst>
                <a:ext uri="{FF2B5EF4-FFF2-40B4-BE49-F238E27FC236}">
                  <a16:creationId xmlns:a16="http://schemas.microsoft.com/office/drawing/2014/main" id="{CEC56623-9645-46C1-9A15-B79FF0D76EE9}"/>
                </a:ext>
              </a:extLst>
            </p:cNvPr>
            <p:cNvSpPr txBox="1"/>
            <p:nvPr/>
          </p:nvSpPr>
          <p:spPr>
            <a:xfrm>
              <a:off x="2205992" y="6967005"/>
              <a:ext cx="2754482" cy="1299979"/>
            </a:xfrm>
            <a:prstGeom prst="rect">
              <a:avLst/>
            </a:prstGeom>
            <a:solidFill>
              <a:schemeClr val="accent3">
                <a:alpha val="34000"/>
              </a:schemeClr>
            </a:solidFill>
          </p:spPr>
          <p:txBody>
            <a:bodyPr wrap="square" lIns="182880" rtlCol="0" anchor="ctr">
              <a:noAutofit/>
            </a:bodyPr>
            <a:lstStyle/>
            <a:p>
              <a:r>
                <a:rPr lang="en-US" sz="2000" dirty="0">
                  <a:latin typeface="+mn-lt"/>
                </a:rPr>
                <a:t>Water Quality Improvement</a:t>
              </a:r>
            </a:p>
          </p:txBody>
        </p:sp>
        <p:pic>
          <p:nvPicPr>
            <p:cNvPr id="82" name="Picture 81">
              <a:extLst>
                <a:ext uri="{FF2B5EF4-FFF2-40B4-BE49-F238E27FC236}">
                  <a16:creationId xmlns:a16="http://schemas.microsoft.com/office/drawing/2014/main" id="{8DAE4186-4F2D-42B4-9F2B-72200664D907}"/>
                </a:ext>
              </a:extLst>
            </p:cNvPr>
            <p:cNvPicPr>
              <a:picLocks/>
            </p:cNvPicPr>
            <p:nvPr/>
          </p:nvPicPr>
          <p:blipFill>
            <a:blip r:embed="rId7"/>
            <a:srcRect/>
            <a:stretch/>
          </p:blipFill>
          <p:spPr>
            <a:xfrm>
              <a:off x="917704" y="6967004"/>
              <a:ext cx="1298448" cy="1298448"/>
            </a:xfrm>
            <a:prstGeom prst="rect">
              <a:avLst/>
            </a:prstGeom>
          </p:spPr>
        </p:pic>
      </p:grpSp>
      <p:grpSp>
        <p:nvGrpSpPr>
          <p:cNvPr id="84" name="Group 83">
            <a:extLst>
              <a:ext uri="{FF2B5EF4-FFF2-40B4-BE49-F238E27FC236}">
                <a16:creationId xmlns:a16="http://schemas.microsoft.com/office/drawing/2014/main" id="{D4A6DE54-0631-4C49-A4A0-EE7E6E598F10}"/>
              </a:ext>
            </a:extLst>
          </p:cNvPr>
          <p:cNvGrpSpPr/>
          <p:nvPr/>
        </p:nvGrpSpPr>
        <p:grpSpPr>
          <a:xfrm>
            <a:off x="6317565" y="4890212"/>
            <a:ext cx="4053340" cy="1301829"/>
            <a:chOff x="5470959" y="6954004"/>
            <a:chExt cx="4053340" cy="1301829"/>
          </a:xfrm>
        </p:grpSpPr>
        <p:pic>
          <p:nvPicPr>
            <p:cNvPr id="85" name="Picture 84">
              <a:extLst>
                <a:ext uri="{FF2B5EF4-FFF2-40B4-BE49-F238E27FC236}">
                  <a16:creationId xmlns:a16="http://schemas.microsoft.com/office/drawing/2014/main" id="{25FEFDB0-3FF7-41E2-82CF-298B60B37DAE}"/>
                </a:ext>
              </a:extLst>
            </p:cNvPr>
            <p:cNvPicPr>
              <a:picLocks noChangeAspect="1"/>
            </p:cNvPicPr>
            <p:nvPr/>
          </p:nvPicPr>
          <p:blipFill>
            <a:blip r:embed="rId8"/>
            <a:srcRect/>
            <a:stretch/>
          </p:blipFill>
          <p:spPr>
            <a:xfrm>
              <a:off x="5470959" y="6954004"/>
              <a:ext cx="1298448" cy="1298448"/>
            </a:xfrm>
            <a:prstGeom prst="rect">
              <a:avLst/>
            </a:prstGeom>
          </p:spPr>
        </p:pic>
        <p:sp>
          <p:nvSpPr>
            <p:cNvPr id="86" name="TextBox 85">
              <a:extLst>
                <a:ext uri="{FF2B5EF4-FFF2-40B4-BE49-F238E27FC236}">
                  <a16:creationId xmlns:a16="http://schemas.microsoft.com/office/drawing/2014/main" id="{06A61358-B43D-4DC9-9A7F-F23B622A2817}"/>
                </a:ext>
              </a:extLst>
            </p:cNvPr>
            <p:cNvSpPr txBox="1"/>
            <p:nvPr/>
          </p:nvSpPr>
          <p:spPr>
            <a:xfrm>
              <a:off x="6766567" y="6955854"/>
              <a:ext cx="2757732" cy="1299979"/>
            </a:xfrm>
            <a:prstGeom prst="rect">
              <a:avLst/>
            </a:prstGeom>
            <a:solidFill>
              <a:schemeClr val="accent2">
                <a:alpha val="33725"/>
              </a:schemeClr>
            </a:solidFill>
            <a:ln>
              <a:noFill/>
            </a:ln>
          </p:spPr>
          <p:txBody>
            <a:bodyPr wrap="square" lIns="182880" rtlCol="0" anchor="ctr">
              <a:noAutofit/>
            </a:bodyPr>
            <a:lstStyle/>
            <a:p>
              <a:r>
                <a:rPr lang="en-US" sz="2000" dirty="0">
                  <a:latin typeface="+mn-lt"/>
                </a:rPr>
                <a:t>Environmental Education</a:t>
              </a:r>
            </a:p>
          </p:txBody>
        </p:sp>
      </p:grpSp>
    </p:spTree>
    <p:extLst>
      <p:ext uri="{BB962C8B-B14F-4D97-AF65-F5344CB8AC3E}">
        <p14:creationId xmlns:p14="http://schemas.microsoft.com/office/powerpoint/2010/main" val="428004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5EE3859-C087-4A02-B0AC-1BEB7A834B1C}"/>
              </a:ext>
            </a:extLst>
          </p:cNvPr>
          <p:cNvSpPr txBox="1">
            <a:spLocks/>
          </p:cNvSpPr>
          <p:nvPr/>
        </p:nvSpPr>
        <p:spPr>
          <a:xfrm>
            <a:off x="6856861" y="1377607"/>
            <a:ext cx="4565650" cy="1344613"/>
          </a:xfrm>
          <a:prstGeom prst="rect">
            <a:avLst/>
          </a:prstGeom>
        </p:spPr>
        <p:txBody>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dirty="0"/>
              <a:t>CONTINUOUS IMPROVEMENT</a:t>
            </a:r>
          </a:p>
        </p:txBody>
      </p:sp>
      <p:sp>
        <p:nvSpPr>
          <p:cNvPr id="72" name="Content Placeholder 2">
            <a:extLst>
              <a:ext uri="{FF2B5EF4-FFF2-40B4-BE49-F238E27FC236}">
                <a16:creationId xmlns:a16="http://schemas.microsoft.com/office/drawing/2014/main" id="{C262E118-61C6-4D79-AAAD-5CAA78C0C3A6}"/>
              </a:ext>
            </a:extLst>
          </p:cNvPr>
          <p:cNvSpPr txBox="1">
            <a:spLocks/>
          </p:cNvSpPr>
          <p:nvPr/>
        </p:nvSpPr>
        <p:spPr>
          <a:xfrm>
            <a:off x="6856859" y="2830170"/>
            <a:ext cx="5182741" cy="3125787"/>
          </a:xfrm>
          <a:prstGeom prst="rect">
            <a:avLst/>
          </a:prstGeom>
        </p:spPr>
        <p:txBody>
          <a:bodyPr>
            <a:normAutofit/>
          </a:bodyPr>
          <a:lst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Following the proven continuous improvement cycle to make environmental change — as an </a:t>
            </a:r>
            <a:r>
              <a:rPr lang="en-US" sz="2400" dirty="0">
                <a:hlinkClick r:id="rId3"/>
              </a:rPr>
              <a:t>Environmental Management System (EMS) </a:t>
            </a:r>
            <a:r>
              <a:rPr lang="en-US" sz="2400" dirty="0"/>
              <a:t>within the DNR’s voluntary program.</a:t>
            </a:r>
          </a:p>
        </p:txBody>
      </p:sp>
      <p:grpSp>
        <p:nvGrpSpPr>
          <p:cNvPr id="31" name="Graphic 5">
            <a:extLst>
              <a:ext uri="{FF2B5EF4-FFF2-40B4-BE49-F238E27FC236}">
                <a16:creationId xmlns:a16="http://schemas.microsoft.com/office/drawing/2014/main" id="{45658A00-93EE-4408-9967-842903287BDF}"/>
              </a:ext>
            </a:extLst>
          </p:cNvPr>
          <p:cNvGrpSpPr/>
          <p:nvPr/>
        </p:nvGrpSpPr>
        <p:grpSpPr>
          <a:xfrm>
            <a:off x="833435" y="688769"/>
            <a:ext cx="5453066" cy="5464248"/>
            <a:chOff x="1572986" y="1572986"/>
            <a:chExt cx="7132446" cy="7132446"/>
          </a:xfrm>
        </p:grpSpPr>
        <p:sp>
          <p:nvSpPr>
            <p:cNvPr id="32" name="Freeform: Shape 31">
              <a:extLst>
                <a:ext uri="{FF2B5EF4-FFF2-40B4-BE49-F238E27FC236}">
                  <a16:creationId xmlns:a16="http://schemas.microsoft.com/office/drawing/2014/main" id="{DE0407DC-D9BF-40C0-B967-9F6E155FA3B7}"/>
                </a:ext>
              </a:extLst>
            </p:cNvPr>
            <p:cNvSpPr/>
            <p:nvPr/>
          </p:nvSpPr>
          <p:spPr>
            <a:xfrm>
              <a:off x="2203209" y="3103047"/>
              <a:ext cx="2081706" cy="4092804"/>
            </a:xfrm>
            <a:custGeom>
              <a:avLst/>
              <a:gdLst>
                <a:gd name="connsiteX0" fmla="*/ 2080046 w 2081706"/>
                <a:gd name="connsiteY0" fmla="*/ 1217850 h 4092804"/>
                <a:gd name="connsiteX1" fmla="*/ 862196 w 2081706"/>
                <a:gd name="connsiteY1" fmla="*/ 0 h 4092804"/>
                <a:gd name="connsiteX2" fmla="*/ 919214 w 2081706"/>
                <a:gd name="connsiteY2" fmla="*/ 4092805 h 4092804"/>
                <a:gd name="connsiteX3" fmla="*/ 2081707 w 2081706"/>
                <a:gd name="connsiteY3" fmla="*/ 2930312 h 4092804"/>
                <a:gd name="connsiteX4" fmla="*/ 2079315 w 2081706"/>
                <a:gd name="connsiteY4" fmla="*/ 1218583 h 4092804"/>
                <a:gd name="connsiteX5" fmla="*/ 2080046 w 2081706"/>
                <a:gd name="connsiteY5" fmla="*/ 1217850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2080046" y="1217850"/>
                  </a:moveTo>
                  <a:lnTo>
                    <a:pt x="862196" y="0"/>
                  </a:lnTo>
                  <a:cubicBezTo>
                    <a:pt x="-391912" y="1254385"/>
                    <a:pt x="-195119" y="2978473"/>
                    <a:pt x="919214" y="4092805"/>
                  </a:cubicBezTo>
                  <a:lnTo>
                    <a:pt x="2081707" y="2930312"/>
                  </a:lnTo>
                  <a:cubicBezTo>
                    <a:pt x="1608365" y="2458285"/>
                    <a:pt x="1607293" y="1691925"/>
                    <a:pt x="2079315" y="1218583"/>
                  </a:cubicBezTo>
                  <a:cubicBezTo>
                    <a:pt x="2079559" y="1218340"/>
                    <a:pt x="2079802" y="1218093"/>
                    <a:pt x="2080046" y="1217850"/>
                  </a:cubicBezTo>
                  <a:close/>
                </a:path>
              </a:pathLst>
            </a:custGeom>
            <a:solidFill>
              <a:schemeClr val="tx1"/>
            </a:solidFill>
            <a:ln w="27652" cap="flat">
              <a:noFill/>
              <a:prstDash val="solid"/>
              <a:miter/>
            </a:ln>
          </p:spPr>
          <p:txBody>
            <a:bodyPr rtlCol="0" anchor="ctr"/>
            <a:lstStyle/>
            <a:p>
              <a:endParaRPr lang="en-US" sz="1436"/>
            </a:p>
          </p:txBody>
        </p:sp>
        <p:sp>
          <p:nvSpPr>
            <p:cNvPr id="33" name="Freeform: Shape 32">
              <a:extLst>
                <a:ext uri="{FF2B5EF4-FFF2-40B4-BE49-F238E27FC236}">
                  <a16:creationId xmlns:a16="http://schemas.microsoft.com/office/drawing/2014/main" id="{C87BBAA4-FFED-4E86-8418-9427AEE42E5E}"/>
                </a:ext>
              </a:extLst>
            </p:cNvPr>
            <p:cNvSpPr/>
            <p:nvPr/>
          </p:nvSpPr>
          <p:spPr>
            <a:xfrm>
              <a:off x="2967821" y="5958052"/>
              <a:ext cx="1328286" cy="1251617"/>
            </a:xfrm>
            <a:custGeom>
              <a:avLst/>
              <a:gdLst>
                <a:gd name="connsiteX0" fmla="*/ 168838 w 1328286"/>
                <a:gd name="connsiteY0" fmla="*/ 1251617 h 1251617"/>
                <a:gd name="connsiteX1" fmla="*/ 0 w 1328286"/>
                <a:gd name="connsiteY1" fmla="*/ 1070047 h 1251617"/>
                <a:gd name="connsiteX2" fmla="*/ 1244974 w 1328286"/>
                <a:gd name="connsiteY2" fmla="*/ 0 h 1251617"/>
                <a:gd name="connsiteX3" fmla="*/ 1328286 w 1328286"/>
                <a:gd name="connsiteY3" fmla="*/ 92169 h 1251617"/>
                <a:gd name="connsiteX4" fmla="*/ 168838 w 1328286"/>
                <a:gd name="connsiteY4" fmla="*/ 1251617 h 125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86" h="1251617">
                  <a:moveTo>
                    <a:pt x="168838" y="1251617"/>
                  </a:moveTo>
                  <a:lnTo>
                    <a:pt x="0" y="1070047"/>
                  </a:lnTo>
                  <a:lnTo>
                    <a:pt x="1244974" y="0"/>
                  </a:lnTo>
                  <a:lnTo>
                    <a:pt x="1328286" y="92169"/>
                  </a:lnTo>
                  <a:lnTo>
                    <a:pt x="168838" y="1251617"/>
                  </a:lnTo>
                  <a:close/>
                </a:path>
              </a:pathLst>
            </a:custGeom>
            <a:solidFill>
              <a:schemeClr val="tx1">
                <a:lumMod val="50000"/>
              </a:schemeClr>
            </a:solidFill>
            <a:ln w="27652" cap="flat">
              <a:noFill/>
              <a:prstDash val="solid"/>
              <a:miter/>
            </a:ln>
          </p:spPr>
          <p:txBody>
            <a:bodyPr rtlCol="0" anchor="ctr"/>
            <a:lstStyle/>
            <a:p>
              <a:endParaRPr lang="en-US" sz="1436" dirty="0"/>
            </a:p>
          </p:txBody>
        </p:sp>
        <p:sp>
          <p:nvSpPr>
            <p:cNvPr id="34" name="Freeform: Shape 33">
              <a:extLst>
                <a:ext uri="{FF2B5EF4-FFF2-40B4-BE49-F238E27FC236}">
                  <a16:creationId xmlns:a16="http://schemas.microsoft.com/office/drawing/2014/main" id="{6CF6ACB5-21B1-4AFC-AF2C-6E90D60468DE}"/>
                </a:ext>
              </a:extLst>
            </p:cNvPr>
            <p:cNvSpPr/>
            <p:nvPr/>
          </p:nvSpPr>
          <p:spPr>
            <a:xfrm>
              <a:off x="3065405" y="6031145"/>
              <a:ext cx="4092804" cy="2081953"/>
            </a:xfrm>
            <a:custGeom>
              <a:avLst/>
              <a:gdLst>
                <a:gd name="connsiteX0" fmla="*/ 1217850 w 4092804"/>
                <a:gd name="connsiteY0" fmla="*/ 1937 h 2081953"/>
                <a:gd name="connsiteX1" fmla="*/ 0 w 4092804"/>
                <a:gd name="connsiteY1" fmla="*/ 1219787 h 2081953"/>
                <a:gd name="connsiteX2" fmla="*/ 4092805 w 4092804"/>
                <a:gd name="connsiteY2" fmla="*/ 1162493 h 2081953"/>
                <a:gd name="connsiteX3" fmla="*/ 2930312 w 4092804"/>
                <a:gd name="connsiteY3" fmla="*/ 0 h 2081953"/>
                <a:gd name="connsiteX4" fmla="*/ 1218583 w 4092804"/>
                <a:gd name="connsiteY4" fmla="*/ 2657 h 2081953"/>
                <a:gd name="connsiteX5" fmla="*/ 1217850 w 4092804"/>
                <a:gd name="connsiteY5" fmla="*/ 1937 h 2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04" h="2081953">
                  <a:moveTo>
                    <a:pt x="1217850" y="1937"/>
                  </a:moveTo>
                  <a:lnTo>
                    <a:pt x="0" y="1219787"/>
                  </a:lnTo>
                  <a:cubicBezTo>
                    <a:pt x="1254108" y="2473895"/>
                    <a:pt x="2978473" y="2277102"/>
                    <a:pt x="4092805" y="1162493"/>
                  </a:cubicBezTo>
                  <a:lnTo>
                    <a:pt x="2930312" y="0"/>
                  </a:lnTo>
                  <a:cubicBezTo>
                    <a:pt x="2458368" y="473411"/>
                    <a:pt x="1692008" y="474601"/>
                    <a:pt x="1218583" y="2657"/>
                  </a:cubicBezTo>
                  <a:cubicBezTo>
                    <a:pt x="1218340" y="2436"/>
                    <a:pt x="1218093" y="2186"/>
                    <a:pt x="1217850" y="1937"/>
                  </a:cubicBezTo>
                  <a:close/>
                </a:path>
              </a:pathLst>
            </a:custGeom>
            <a:solidFill>
              <a:schemeClr val="tx2"/>
            </a:solidFill>
            <a:ln w="27652" cap="flat">
              <a:noFill/>
              <a:prstDash val="solid"/>
              <a:miter/>
            </a:ln>
          </p:spPr>
          <p:txBody>
            <a:bodyPr rtlCol="0" anchor="ctr"/>
            <a:lstStyle/>
            <a:p>
              <a:endParaRPr lang="en-US" sz="1436"/>
            </a:p>
          </p:txBody>
        </p:sp>
        <p:sp>
          <p:nvSpPr>
            <p:cNvPr id="35" name="Freeform: Shape 34">
              <a:extLst>
                <a:ext uri="{FF2B5EF4-FFF2-40B4-BE49-F238E27FC236}">
                  <a16:creationId xmlns:a16="http://schemas.microsoft.com/office/drawing/2014/main" id="{740DB396-5150-4796-A009-4F310DB309FA}"/>
                </a:ext>
              </a:extLst>
            </p:cNvPr>
            <p:cNvSpPr/>
            <p:nvPr/>
          </p:nvSpPr>
          <p:spPr>
            <a:xfrm>
              <a:off x="5922648" y="6015713"/>
              <a:ext cx="1253831" cy="1330499"/>
            </a:xfrm>
            <a:custGeom>
              <a:avLst/>
              <a:gdLst>
                <a:gd name="connsiteX0" fmla="*/ 1253832 w 1253831"/>
                <a:gd name="connsiteY0" fmla="*/ 1161939 h 1330500"/>
                <a:gd name="connsiteX1" fmla="*/ 1072261 w 1253831"/>
                <a:gd name="connsiteY1" fmla="*/ 1330501 h 1330500"/>
                <a:gd name="connsiteX2" fmla="*/ 0 w 1253831"/>
                <a:gd name="connsiteY2" fmla="*/ 83035 h 1330500"/>
                <a:gd name="connsiteX3" fmla="*/ 92169 w 1253831"/>
                <a:gd name="connsiteY3" fmla="*/ 0 h 1330500"/>
                <a:gd name="connsiteX4" fmla="*/ 1253832 w 1253831"/>
                <a:gd name="connsiteY4" fmla="*/ 1161939 h 133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831" h="1330500">
                  <a:moveTo>
                    <a:pt x="1253832" y="1161939"/>
                  </a:moveTo>
                  <a:lnTo>
                    <a:pt x="1072261" y="1330501"/>
                  </a:lnTo>
                  <a:lnTo>
                    <a:pt x="0" y="83035"/>
                  </a:lnTo>
                  <a:lnTo>
                    <a:pt x="92169" y="0"/>
                  </a:lnTo>
                  <a:lnTo>
                    <a:pt x="1253832" y="1161939"/>
                  </a:lnTo>
                  <a:close/>
                </a:path>
              </a:pathLst>
            </a:custGeom>
            <a:solidFill>
              <a:schemeClr val="tx2">
                <a:lumMod val="75000"/>
              </a:schemeClr>
            </a:solidFill>
            <a:ln w="27652" cap="flat">
              <a:noFill/>
              <a:prstDash val="solid"/>
              <a:miter/>
            </a:ln>
          </p:spPr>
          <p:txBody>
            <a:bodyPr rtlCol="0" anchor="ctr"/>
            <a:lstStyle/>
            <a:p>
              <a:endParaRPr lang="en-US" sz="1436" dirty="0"/>
            </a:p>
          </p:txBody>
        </p:sp>
        <p:sp>
          <p:nvSpPr>
            <p:cNvPr id="36" name="Freeform: Shape 35">
              <a:extLst>
                <a:ext uri="{FF2B5EF4-FFF2-40B4-BE49-F238E27FC236}">
                  <a16:creationId xmlns:a16="http://schemas.microsoft.com/office/drawing/2014/main" id="{8F2E2EB4-6C1B-40A5-8949-08D8081E8D29}"/>
                </a:ext>
              </a:extLst>
            </p:cNvPr>
            <p:cNvSpPr/>
            <p:nvPr/>
          </p:nvSpPr>
          <p:spPr>
            <a:xfrm>
              <a:off x="5999294" y="3152337"/>
              <a:ext cx="2081706" cy="4092803"/>
            </a:xfrm>
            <a:custGeom>
              <a:avLst/>
              <a:gdLst>
                <a:gd name="connsiteX0" fmla="*/ 1661 w 2081706"/>
                <a:gd name="connsiteY0" fmla="*/ 2874955 h 4092804"/>
                <a:gd name="connsiteX1" fmla="*/ 1219510 w 2081706"/>
                <a:gd name="connsiteY1" fmla="*/ 4092805 h 4092804"/>
                <a:gd name="connsiteX2" fmla="*/ 1162493 w 2081706"/>
                <a:gd name="connsiteY2" fmla="*/ 0 h 4092804"/>
                <a:gd name="connsiteX3" fmla="*/ 0 w 2081706"/>
                <a:gd name="connsiteY3" fmla="*/ 1162493 h 4092804"/>
                <a:gd name="connsiteX4" fmla="*/ 2380 w 2081706"/>
                <a:gd name="connsiteY4" fmla="*/ 2874208 h 4092804"/>
                <a:gd name="connsiteX5" fmla="*/ 1661 w 2081706"/>
                <a:gd name="connsiteY5" fmla="*/ 2874955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1661" y="2874955"/>
                  </a:moveTo>
                  <a:lnTo>
                    <a:pt x="1219510" y="4092805"/>
                  </a:lnTo>
                  <a:cubicBezTo>
                    <a:pt x="2473619" y="2838697"/>
                    <a:pt x="2276825" y="1114332"/>
                    <a:pt x="1162493" y="0"/>
                  </a:cubicBezTo>
                  <a:lnTo>
                    <a:pt x="0" y="1162493"/>
                  </a:lnTo>
                  <a:cubicBezTo>
                    <a:pt x="473328" y="1634520"/>
                    <a:pt x="474408" y="2400880"/>
                    <a:pt x="2380" y="2874208"/>
                  </a:cubicBezTo>
                  <a:cubicBezTo>
                    <a:pt x="2159" y="2874457"/>
                    <a:pt x="1910" y="2874706"/>
                    <a:pt x="1661" y="2874955"/>
                  </a:cubicBezTo>
                  <a:close/>
                </a:path>
              </a:pathLst>
            </a:custGeom>
            <a:solidFill>
              <a:schemeClr val="accent1"/>
            </a:solidFill>
            <a:ln w="27652" cap="flat">
              <a:noFill/>
              <a:prstDash val="solid"/>
              <a:miter/>
            </a:ln>
          </p:spPr>
          <p:txBody>
            <a:bodyPr rtlCol="0" anchor="ctr"/>
            <a:lstStyle/>
            <a:p>
              <a:endParaRPr lang="en-US" sz="1436" dirty="0"/>
            </a:p>
          </p:txBody>
        </p:sp>
        <p:sp>
          <p:nvSpPr>
            <p:cNvPr id="37" name="Freeform: Shape 36">
              <a:extLst>
                <a:ext uri="{FF2B5EF4-FFF2-40B4-BE49-F238E27FC236}">
                  <a16:creationId xmlns:a16="http://schemas.microsoft.com/office/drawing/2014/main" id="{1B1C11C4-82C9-4816-86BF-77C17988F225}"/>
                </a:ext>
              </a:extLst>
            </p:cNvPr>
            <p:cNvSpPr/>
            <p:nvPr/>
          </p:nvSpPr>
          <p:spPr>
            <a:xfrm>
              <a:off x="6001508" y="3150421"/>
              <a:ext cx="1327179" cy="1247188"/>
            </a:xfrm>
            <a:custGeom>
              <a:avLst/>
              <a:gdLst>
                <a:gd name="connsiteX0" fmla="*/ 1158341 w 1327179"/>
                <a:gd name="connsiteY0" fmla="*/ 0 h 1247188"/>
                <a:gd name="connsiteX1" fmla="*/ 1327180 w 1327179"/>
                <a:gd name="connsiteY1" fmla="*/ 181570 h 1247188"/>
                <a:gd name="connsiteX2" fmla="*/ 86357 w 1327179"/>
                <a:gd name="connsiteY2" fmla="*/ 1247189 h 1247188"/>
                <a:gd name="connsiteX3" fmla="*/ 0 w 1327179"/>
                <a:gd name="connsiteY3" fmla="*/ 1158618 h 1247188"/>
                <a:gd name="connsiteX4" fmla="*/ 1158341 w 1327179"/>
                <a:gd name="connsiteY4" fmla="*/ 0 h 124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79" h="1247188">
                  <a:moveTo>
                    <a:pt x="1158341" y="0"/>
                  </a:moveTo>
                  <a:lnTo>
                    <a:pt x="1327180" y="181570"/>
                  </a:lnTo>
                  <a:lnTo>
                    <a:pt x="86357" y="1247189"/>
                  </a:lnTo>
                  <a:lnTo>
                    <a:pt x="0" y="1158618"/>
                  </a:lnTo>
                  <a:lnTo>
                    <a:pt x="1158341" y="0"/>
                  </a:lnTo>
                  <a:close/>
                </a:path>
              </a:pathLst>
            </a:custGeom>
            <a:solidFill>
              <a:schemeClr val="accent1">
                <a:lumMod val="75000"/>
              </a:schemeClr>
            </a:solidFill>
            <a:ln w="27652" cap="flat">
              <a:noFill/>
              <a:prstDash val="solid"/>
              <a:miter/>
            </a:ln>
          </p:spPr>
          <p:txBody>
            <a:bodyPr rtlCol="0" anchor="ctr"/>
            <a:lstStyle/>
            <a:p>
              <a:endParaRPr lang="en-US" sz="1436"/>
            </a:p>
          </p:txBody>
        </p:sp>
        <p:sp>
          <p:nvSpPr>
            <p:cNvPr id="38" name="Freeform: Shape 37">
              <a:extLst>
                <a:ext uri="{FF2B5EF4-FFF2-40B4-BE49-F238E27FC236}">
                  <a16:creationId xmlns:a16="http://schemas.microsoft.com/office/drawing/2014/main" id="{B50E7AE5-D049-4A74-BF7E-A5D18E3EE46D}"/>
                </a:ext>
              </a:extLst>
            </p:cNvPr>
            <p:cNvSpPr/>
            <p:nvPr/>
          </p:nvSpPr>
          <p:spPr>
            <a:xfrm>
              <a:off x="3121315" y="2245334"/>
              <a:ext cx="4113648" cy="2076225"/>
            </a:xfrm>
            <a:custGeom>
              <a:avLst/>
              <a:gdLst>
                <a:gd name="connsiteX0" fmla="*/ 2873848 w 4091697"/>
                <a:gd name="connsiteY0" fmla="*/ 2081354 h 2082184"/>
                <a:gd name="connsiteX1" fmla="*/ 4091698 w 4091697"/>
                <a:gd name="connsiteY1" fmla="*/ 863504 h 2082184"/>
                <a:gd name="connsiteX2" fmla="*/ 0 w 4091697"/>
                <a:gd name="connsiteY2" fmla="*/ 919692 h 2082184"/>
                <a:gd name="connsiteX3" fmla="*/ 1162493 w 4091697"/>
                <a:gd name="connsiteY3" fmla="*/ 2082184 h 2082184"/>
                <a:gd name="connsiteX4" fmla="*/ 2873848 w 4091697"/>
                <a:gd name="connsiteY4" fmla="*/ 2081354 h 208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697" h="2082184">
                  <a:moveTo>
                    <a:pt x="2873848" y="2081354"/>
                  </a:moveTo>
                  <a:lnTo>
                    <a:pt x="4091698" y="863504"/>
                  </a:lnTo>
                  <a:cubicBezTo>
                    <a:pt x="2838697" y="-391711"/>
                    <a:pt x="1114609" y="-196025"/>
                    <a:pt x="0" y="919692"/>
                  </a:cubicBezTo>
                  <a:lnTo>
                    <a:pt x="1162493" y="2082184"/>
                  </a:lnTo>
                  <a:cubicBezTo>
                    <a:pt x="1634908" y="1609523"/>
                    <a:pt x="2400991" y="1609152"/>
                    <a:pt x="2873848" y="2081354"/>
                  </a:cubicBezTo>
                  <a:close/>
                </a:path>
              </a:pathLst>
            </a:custGeom>
            <a:solidFill>
              <a:srgbClr val="64A3AC"/>
            </a:solidFill>
            <a:ln w="27652" cap="flat">
              <a:noFill/>
              <a:prstDash val="solid"/>
              <a:miter/>
            </a:ln>
          </p:spPr>
          <p:txBody>
            <a:bodyPr rtlCol="0" anchor="ctr"/>
            <a:lstStyle/>
            <a:p>
              <a:endParaRPr lang="en-US" sz="1436" dirty="0"/>
            </a:p>
          </p:txBody>
        </p:sp>
        <p:sp>
          <p:nvSpPr>
            <p:cNvPr id="39" name="Freeform: Shape 38">
              <a:extLst>
                <a:ext uri="{FF2B5EF4-FFF2-40B4-BE49-F238E27FC236}">
                  <a16:creationId xmlns:a16="http://schemas.microsoft.com/office/drawing/2014/main" id="{55382416-8EF5-4907-BF52-CA5B6B7F9755}"/>
                </a:ext>
              </a:extLst>
            </p:cNvPr>
            <p:cNvSpPr/>
            <p:nvPr/>
          </p:nvSpPr>
          <p:spPr>
            <a:xfrm>
              <a:off x="2601515" y="4894393"/>
              <a:ext cx="369229" cy="433166"/>
            </a:xfrm>
            <a:custGeom>
              <a:avLst/>
              <a:gdLst>
                <a:gd name="connsiteX0" fmla="*/ 261284 w 369229"/>
                <a:gd name="connsiteY0" fmla="*/ 332141 h 433166"/>
                <a:gd name="connsiteX1" fmla="*/ 107946 w 369229"/>
                <a:gd name="connsiteY1" fmla="*/ 332141 h 433166"/>
                <a:gd name="connsiteX2" fmla="*/ 74455 w 369229"/>
                <a:gd name="connsiteY2" fmla="*/ 433167 h 433166"/>
                <a:gd name="connsiteX3" fmla="*/ 0 w 369229"/>
                <a:gd name="connsiteY3" fmla="*/ 433167 h 433166"/>
                <a:gd name="connsiteX4" fmla="*/ 151124 w 369229"/>
                <a:gd name="connsiteY4" fmla="*/ 0 h 433166"/>
                <a:gd name="connsiteX5" fmla="*/ 219766 w 369229"/>
                <a:gd name="connsiteY5" fmla="*/ 0 h 433166"/>
                <a:gd name="connsiteX6" fmla="*/ 369230 w 369229"/>
                <a:gd name="connsiteY6" fmla="*/ 433167 h 433166"/>
                <a:gd name="connsiteX7" fmla="*/ 294498 w 369229"/>
                <a:gd name="connsiteY7" fmla="*/ 433167 h 433166"/>
                <a:gd name="connsiteX8" fmla="*/ 127874 w 369229"/>
                <a:gd name="connsiteY8" fmla="*/ 271802 h 433166"/>
                <a:gd name="connsiteX9" fmla="*/ 241909 w 369229"/>
                <a:gd name="connsiteY9" fmla="*/ 271802 h 433166"/>
                <a:gd name="connsiteX10" fmla="*/ 186552 w 369229"/>
                <a:gd name="connsiteY10" fmla="*/ 101026 h 433166"/>
                <a:gd name="connsiteX11" fmla="*/ 184615 w 369229"/>
                <a:gd name="connsiteY11" fmla="*/ 101026 h 43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229" h="433166">
                  <a:moveTo>
                    <a:pt x="261284" y="332141"/>
                  </a:moveTo>
                  <a:lnTo>
                    <a:pt x="107946" y="332141"/>
                  </a:lnTo>
                  <a:lnTo>
                    <a:pt x="74455" y="433167"/>
                  </a:lnTo>
                  <a:lnTo>
                    <a:pt x="0" y="433167"/>
                  </a:lnTo>
                  <a:lnTo>
                    <a:pt x="151124" y="0"/>
                  </a:lnTo>
                  <a:lnTo>
                    <a:pt x="219766" y="0"/>
                  </a:lnTo>
                  <a:lnTo>
                    <a:pt x="369230" y="433167"/>
                  </a:lnTo>
                  <a:lnTo>
                    <a:pt x="294498" y="433167"/>
                  </a:lnTo>
                  <a:close/>
                  <a:moveTo>
                    <a:pt x="127874" y="271802"/>
                  </a:moveTo>
                  <a:lnTo>
                    <a:pt x="241909" y="271802"/>
                  </a:lnTo>
                  <a:lnTo>
                    <a:pt x="186552" y="101026"/>
                  </a:lnTo>
                  <a:lnTo>
                    <a:pt x="184615" y="101026"/>
                  </a:lnTo>
                  <a:close/>
                </a:path>
              </a:pathLst>
            </a:custGeom>
            <a:solidFill>
              <a:srgbClr val="FFFFFF"/>
            </a:solidFill>
            <a:ln w="27652" cap="flat">
              <a:noFill/>
              <a:prstDash val="solid"/>
              <a:miter/>
            </a:ln>
          </p:spPr>
          <p:txBody>
            <a:bodyPr rtlCol="0" anchor="ctr"/>
            <a:lstStyle/>
            <a:p>
              <a:endParaRPr lang="en-US" sz="1436"/>
            </a:p>
          </p:txBody>
        </p:sp>
        <p:sp>
          <p:nvSpPr>
            <p:cNvPr id="40" name="Freeform: Shape 39">
              <a:extLst>
                <a:ext uri="{FF2B5EF4-FFF2-40B4-BE49-F238E27FC236}">
                  <a16:creationId xmlns:a16="http://schemas.microsoft.com/office/drawing/2014/main" id="{FF4FA03A-6D92-41E6-85EE-77BBC3C76800}"/>
                </a:ext>
              </a:extLst>
            </p:cNvPr>
            <p:cNvSpPr/>
            <p:nvPr/>
          </p:nvSpPr>
          <p:spPr>
            <a:xfrm>
              <a:off x="3002693" y="4998525"/>
              <a:ext cx="269897" cy="334509"/>
            </a:xfrm>
            <a:custGeom>
              <a:avLst/>
              <a:gdLst>
                <a:gd name="connsiteX0" fmla="*/ 145193 w 269897"/>
                <a:gd name="connsiteY0" fmla="*/ 276446 h 334509"/>
                <a:gd name="connsiteX1" fmla="*/ 186988 w 269897"/>
                <a:gd name="connsiteY1" fmla="*/ 261223 h 334509"/>
                <a:gd name="connsiteX2" fmla="*/ 204148 w 269897"/>
                <a:gd name="connsiteY2" fmla="*/ 221919 h 334509"/>
                <a:gd name="connsiteX3" fmla="*/ 269746 w 269897"/>
                <a:gd name="connsiteY3" fmla="*/ 221919 h 334509"/>
                <a:gd name="connsiteX4" fmla="*/ 269746 w 269897"/>
                <a:gd name="connsiteY4" fmla="*/ 223580 h 334509"/>
                <a:gd name="connsiteX5" fmla="*/ 233764 w 269897"/>
                <a:gd name="connsiteY5" fmla="*/ 301633 h 334509"/>
                <a:gd name="connsiteX6" fmla="*/ 144640 w 269897"/>
                <a:gd name="connsiteY6" fmla="*/ 334294 h 334509"/>
                <a:gd name="connsiteX7" fmla="*/ 37247 w 269897"/>
                <a:gd name="connsiteY7" fmla="*/ 288347 h 334509"/>
                <a:gd name="connsiteX8" fmla="*/ 158 w 269897"/>
                <a:gd name="connsiteY8" fmla="*/ 172652 h 334509"/>
                <a:gd name="connsiteX9" fmla="*/ 158 w 269897"/>
                <a:gd name="connsiteY9" fmla="*/ 162411 h 334509"/>
                <a:gd name="connsiteX10" fmla="*/ 37247 w 269897"/>
                <a:gd name="connsiteY10" fmla="*/ 46162 h 334509"/>
                <a:gd name="connsiteX11" fmla="*/ 144363 w 269897"/>
                <a:gd name="connsiteY11" fmla="*/ 215 h 334509"/>
                <a:gd name="connsiteX12" fmla="*/ 235701 w 269897"/>
                <a:gd name="connsiteY12" fmla="*/ 33983 h 334509"/>
                <a:gd name="connsiteX13" fmla="*/ 269746 w 269897"/>
                <a:gd name="connsiteY13" fmla="*/ 119786 h 334509"/>
                <a:gd name="connsiteX14" fmla="*/ 269746 w 269897"/>
                <a:gd name="connsiteY14" fmla="*/ 121447 h 334509"/>
                <a:gd name="connsiteX15" fmla="*/ 203318 w 269897"/>
                <a:gd name="connsiteY15" fmla="*/ 121447 h 334509"/>
                <a:gd name="connsiteX16" fmla="*/ 186988 w 269897"/>
                <a:gd name="connsiteY16" fmla="*/ 76608 h 334509"/>
                <a:gd name="connsiteX17" fmla="*/ 144086 w 269897"/>
                <a:gd name="connsiteY17" fmla="*/ 58063 h 334509"/>
                <a:gd name="connsiteX18" fmla="*/ 88729 w 269897"/>
                <a:gd name="connsiteY18" fmla="*/ 87956 h 334509"/>
                <a:gd name="connsiteX19" fmla="*/ 71845 w 269897"/>
                <a:gd name="connsiteY19" fmla="*/ 162134 h 334509"/>
                <a:gd name="connsiteX20" fmla="*/ 71845 w 269897"/>
                <a:gd name="connsiteY20" fmla="*/ 172652 h 334509"/>
                <a:gd name="connsiteX21" fmla="*/ 88729 w 269897"/>
                <a:gd name="connsiteY21" fmla="*/ 247107 h 334509"/>
                <a:gd name="connsiteX22" fmla="*/ 145193 w 269897"/>
                <a:gd name="connsiteY22" fmla="*/ 276446 h 33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897" h="334509">
                  <a:moveTo>
                    <a:pt x="145193" y="276446"/>
                  </a:moveTo>
                  <a:cubicBezTo>
                    <a:pt x="160563" y="276944"/>
                    <a:pt x="175531" y="271491"/>
                    <a:pt x="186988" y="261223"/>
                  </a:cubicBezTo>
                  <a:cubicBezTo>
                    <a:pt x="198278" y="251342"/>
                    <a:pt x="204569" y="236921"/>
                    <a:pt x="204148" y="221919"/>
                  </a:cubicBezTo>
                  <a:lnTo>
                    <a:pt x="269746" y="221919"/>
                  </a:lnTo>
                  <a:lnTo>
                    <a:pt x="269746" y="223580"/>
                  </a:lnTo>
                  <a:cubicBezTo>
                    <a:pt x="270496" y="253777"/>
                    <a:pt x="257205" y="282591"/>
                    <a:pt x="233764" y="301633"/>
                  </a:cubicBezTo>
                  <a:cubicBezTo>
                    <a:pt x="209274" y="323416"/>
                    <a:pt x="177414" y="335097"/>
                    <a:pt x="144640" y="334294"/>
                  </a:cubicBezTo>
                  <a:cubicBezTo>
                    <a:pt x="103623" y="336647"/>
                    <a:pt x="63877" y="319624"/>
                    <a:pt x="37247" y="288347"/>
                  </a:cubicBezTo>
                  <a:cubicBezTo>
                    <a:pt x="11590" y="255383"/>
                    <a:pt x="-1552" y="214391"/>
                    <a:pt x="158" y="172652"/>
                  </a:cubicBezTo>
                  <a:lnTo>
                    <a:pt x="158" y="162411"/>
                  </a:lnTo>
                  <a:cubicBezTo>
                    <a:pt x="-1613" y="120506"/>
                    <a:pt x="11529" y="79320"/>
                    <a:pt x="37247" y="46162"/>
                  </a:cubicBezTo>
                  <a:cubicBezTo>
                    <a:pt x="63763" y="14885"/>
                    <a:pt x="103426" y="-2137"/>
                    <a:pt x="144363" y="215"/>
                  </a:cubicBezTo>
                  <a:cubicBezTo>
                    <a:pt x="178119" y="-1335"/>
                    <a:pt x="211065" y="10844"/>
                    <a:pt x="235701" y="33983"/>
                  </a:cubicBezTo>
                  <a:cubicBezTo>
                    <a:pt x="259001" y="56264"/>
                    <a:pt x="271432" y="87596"/>
                    <a:pt x="269746" y="119786"/>
                  </a:cubicBezTo>
                  <a:lnTo>
                    <a:pt x="269746" y="121447"/>
                  </a:lnTo>
                  <a:lnTo>
                    <a:pt x="203318" y="121447"/>
                  </a:lnTo>
                  <a:cubicBezTo>
                    <a:pt x="203669" y="104978"/>
                    <a:pt x="197843" y="88980"/>
                    <a:pt x="186988" y="76608"/>
                  </a:cubicBezTo>
                  <a:cubicBezTo>
                    <a:pt x="176127" y="64402"/>
                    <a:pt x="160422" y="57621"/>
                    <a:pt x="144086" y="58063"/>
                  </a:cubicBezTo>
                  <a:cubicBezTo>
                    <a:pt x="121415" y="56513"/>
                    <a:pt x="99878" y="68166"/>
                    <a:pt x="88729" y="87956"/>
                  </a:cubicBezTo>
                  <a:cubicBezTo>
                    <a:pt x="76761" y="110791"/>
                    <a:pt x="70943" y="136365"/>
                    <a:pt x="71845" y="162134"/>
                  </a:cubicBezTo>
                  <a:lnTo>
                    <a:pt x="71845" y="172652"/>
                  </a:lnTo>
                  <a:cubicBezTo>
                    <a:pt x="70843" y="198531"/>
                    <a:pt x="76667" y="224189"/>
                    <a:pt x="88729" y="247107"/>
                  </a:cubicBezTo>
                  <a:cubicBezTo>
                    <a:pt x="100155" y="267118"/>
                    <a:pt x="122242" y="278605"/>
                    <a:pt x="145193" y="276446"/>
                  </a:cubicBezTo>
                  <a:close/>
                </a:path>
              </a:pathLst>
            </a:custGeom>
            <a:solidFill>
              <a:srgbClr val="FFFFFF"/>
            </a:solidFill>
            <a:ln w="27652" cap="flat">
              <a:noFill/>
              <a:prstDash val="solid"/>
              <a:miter/>
            </a:ln>
          </p:spPr>
          <p:txBody>
            <a:bodyPr rtlCol="0" anchor="ctr"/>
            <a:lstStyle/>
            <a:p>
              <a:endParaRPr lang="en-US" sz="1436"/>
            </a:p>
          </p:txBody>
        </p:sp>
        <p:sp>
          <p:nvSpPr>
            <p:cNvPr id="41" name="Freeform: Shape 40">
              <a:extLst>
                <a:ext uri="{FF2B5EF4-FFF2-40B4-BE49-F238E27FC236}">
                  <a16:creationId xmlns:a16="http://schemas.microsoft.com/office/drawing/2014/main" id="{126F9B84-52FE-4EAC-88AB-CD36D8203E87}"/>
                </a:ext>
              </a:extLst>
            </p:cNvPr>
            <p:cNvSpPr/>
            <p:nvPr/>
          </p:nvSpPr>
          <p:spPr>
            <a:xfrm>
              <a:off x="3305100" y="4926500"/>
              <a:ext cx="184061" cy="407578"/>
            </a:xfrm>
            <a:custGeom>
              <a:avLst/>
              <a:gdLst>
                <a:gd name="connsiteX0" fmla="*/ 122338 w 184061"/>
                <a:gd name="connsiteY0" fmla="*/ 0 h 407578"/>
                <a:gd name="connsiteX1" fmla="*/ 122338 w 184061"/>
                <a:gd name="connsiteY1" fmla="*/ 78607 h 407578"/>
                <a:gd name="connsiteX2" fmla="*/ 177695 w 184061"/>
                <a:gd name="connsiteY2" fmla="*/ 78607 h 407578"/>
                <a:gd name="connsiteX3" fmla="*/ 177695 w 184061"/>
                <a:gd name="connsiteY3" fmla="*/ 132303 h 407578"/>
                <a:gd name="connsiteX4" fmla="*/ 122338 w 184061"/>
                <a:gd name="connsiteY4" fmla="*/ 132303 h 407578"/>
                <a:gd name="connsiteX5" fmla="*/ 122338 w 184061"/>
                <a:gd name="connsiteY5" fmla="*/ 310275 h 407578"/>
                <a:gd name="connsiteX6" fmla="*/ 131196 w 184061"/>
                <a:gd name="connsiteY6" fmla="*/ 337953 h 407578"/>
                <a:gd name="connsiteX7" fmla="*/ 153892 w 184061"/>
                <a:gd name="connsiteY7" fmla="*/ 346533 h 407578"/>
                <a:gd name="connsiteX8" fmla="*/ 165517 w 184061"/>
                <a:gd name="connsiteY8" fmla="*/ 346533 h 407578"/>
                <a:gd name="connsiteX9" fmla="*/ 176311 w 184061"/>
                <a:gd name="connsiteY9" fmla="*/ 343766 h 407578"/>
                <a:gd name="connsiteX10" fmla="*/ 184061 w 184061"/>
                <a:gd name="connsiteY10" fmla="*/ 396632 h 407578"/>
                <a:gd name="connsiteX11" fmla="*/ 162195 w 184061"/>
                <a:gd name="connsiteY11" fmla="*/ 404658 h 407578"/>
                <a:gd name="connsiteX12" fmla="*/ 134517 w 184061"/>
                <a:gd name="connsiteY12" fmla="*/ 407426 h 407578"/>
                <a:gd name="connsiteX13" fmla="*/ 71687 w 184061"/>
                <a:gd name="connsiteY13" fmla="*/ 384176 h 407578"/>
                <a:gd name="connsiteX14" fmla="*/ 48991 w 184061"/>
                <a:gd name="connsiteY14" fmla="*/ 310828 h 407578"/>
                <a:gd name="connsiteX15" fmla="*/ 48991 w 184061"/>
                <a:gd name="connsiteY15" fmla="*/ 132856 h 407578"/>
                <a:gd name="connsiteX16" fmla="*/ 0 w 184061"/>
                <a:gd name="connsiteY16" fmla="*/ 132856 h 407578"/>
                <a:gd name="connsiteX17" fmla="*/ 0 w 184061"/>
                <a:gd name="connsiteY17" fmla="*/ 78607 h 407578"/>
                <a:gd name="connsiteX18" fmla="*/ 48991 w 184061"/>
                <a:gd name="connsiteY18" fmla="*/ 78607 h 407578"/>
                <a:gd name="connsiteX19" fmla="*/ 48991 w 184061"/>
                <a:gd name="connsiteY19" fmla="*/ 553 h 4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61" h="407578">
                  <a:moveTo>
                    <a:pt x="122338" y="0"/>
                  </a:moveTo>
                  <a:lnTo>
                    <a:pt x="122338" y="78607"/>
                  </a:lnTo>
                  <a:lnTo>
                    <a:pt x="177695" y="78607"/>
                  </a:lnTo>
                  <a:lnTo>
                    <a:pt x="177695" y="132303"/>
                  </a:lnTo>
                  <a:lnTo>
                    <a:pt x="122338" y="132303"/>
                  </a:lnTo>
                  <a:lnTo>
                    <a:pt x="122338" y="310275"/>
                  </a:lnTo>
                  <a:cubicBezTo>
                    <a:pt x="121497" y="320322"/>
                    <a:pt x="124686" y="330258"/>
                    <a:pt x="131196" y="337953"/>
                  </a:cubicBezTo>
                  <a:cubicBezTo>
                    <a:pt x="137227" y="343876"/>
                    <a:pt x="145458" y="346976"/>
                    <a:pt x="153892" y="346533"/>
                  </a:cubicBezTo>
                  <a:cubicBezTo>
                    <a:pt x="157756" y="346976"/>
                    <a:pt x="161653" y="346976"/>
                    <a:pt x="165517" y="346533"/>
                  </a:cubicBezTo>
                  <a:cubicBezTo>
                    <a:pt x="169193" y="345952"/>
                    <a:pt x="172805" y="345011"/>
                    <a:pt x="176311" y="343766"/>
                  </a:cubicBezTo>
                  <a:lnTo>
                    <a:pt x="184061" y="396632"/>
                  </a:lnTo>
                  <a:cubicBezTo>
                    <a:pt x="177161" y="400257"/>
                    <a:pt x="169810" y="402970"/>
                    <a:pt x="162195" y="404658"/>
                  </a:cubicBezTo>
                  <a:cubicBezTo>
                    <a:pt x="153111" y="406679"/>
                    <a:pt x="143820" y="407592"/>
                    <a:pt x="134517" y="407426"/>
                  </a:cubicBezTo>
                  <a:cubicBezTo>
                    <a:pt x="111237" y="408838"/>
                    <a:pt x="88435" y="400396"/>
                    <a:pt x="71687" y="384176"/>
                  </a:cubicBezTo>
                  <a:cubicBezTo>
                    <a:pt x="55000" y="363528"/>
                    <a:pt x="46873" y="337289"/>
                    <a:pt x="48991" y="310828"/>
                  </a:cubicBezTo>
                  <a:lnTo>
                    <a:pt x="48991" y="132856"/>
                  </a:lnTo>
                  <a:lnTo>
                    <a:pt x="0" y="132856"/>
                  </a:lnTo>
                  <a:lnTo>
                    <a:pt x="0" y="78607"/>
                  </a:lnTo>
                  <a:lnTo>
                    <a:pt x="48991" y="78607"/>
                  </a:lnTo>
                  <a:lnTo>
                    <a:pt x="48991" y="553"/>
                  </a:lnTo>
                  <a:close/>
                </a:path>
              </a:pathLst>
            </a:custGeom>
            <a:solidFill>
              <a:srgbClr val="FFFFFF"/>
            </a:solidFill>
            <a:ln w="27652" cap="flat">
              <a:noFill/>
              <a:prstDash val="solid"/>
              <a:miter/>
            </a:ln>
          </p:spPr>
          <p:txBody>
            <a:bodyPr rtlCol="0" anchor="ctr"/>
            <a:lstStyle/>
            <a:p>
              <a:endParaRPr lang="en-US" sz="1436"/>
            </a:p>
          </p:txBody>
        </p:sp>
        <p:sp>
          <p:nvSpPr>
            <p:cNvPr id="42" name="Freeform: Shape 41">
              <a:extLst>
                <a:ext uri="{FF2B5EF4-FFF2-40B4-BE49-F238E27FC236}">
                  <a16:creationId xmlns:a16="http://schemas.microsoft.com/office/drawing/2014/main" id="{D5A2C286-3887-477C-8F7C-7F353DE1F3BB}"/>
                </a:ext>
              </a:extLst>
            </p:cNvPr>
            <p:cNvSpPr/>
            <p:nvPr/>
          </p:nvSpPr>
          <p:spPr>
            <a:xfrm>
              <a:off x="4301116" y="6811383"/>
              <a:ext cx="331782" cy="446707"/>
            </a:xfrm>
            <a:custGeom>
              <a:avLst/>
              <a:gdLst>
                <a:gd name="connsiteX0" fmla="*/ 330332 w 331782"/>
                <a:gd name="connsiteY0" fmla="*/ 298666 h 446707"/>
                <a:gd name="connsiteX1" fmla="*/ 330332 w 331782"/>
                <a:gd name="connsiteY1" fmla="*/ 300604 h 446707"/>
                <a:gd name="connsiteX2" fmla="*/ 287984 w 331782"/>
                <a:gd name="connsiteY2" fmla="*/ 406335 h 446707"/>
                <a:gd name="connsiteX3" fmla="*/ 169797 w 331782"/>
                <a:gd name="connsiteY3" fmla="*/ 446469 h 446707"/>
                <a:gd name="connsiteX4" fmla="*/ 47182 w 331782"/>
                <a:gd name="connsiteY4" fmla="*/ 395541 h 446707"/>
                <a:gd name="connsiteX5" fmla="*/ 129 w 331782"/>
                <a:gd name="connsiteY5" fmla="*/ 265175 h 446707"/>
                <a:gd name="connsiteX6" fmla="*/ 129 w 331782"/>
                <a:gd name="connsiteY6" fmla="*/ 182140 h 446707"/>
                <a:gd name="connsiteX7" fmla="*/ 46629 w 331782"/>
                <a:gd name="connsiteY7" fmla="*/ 51498 h 446707"/>
                <a:gd name="connsiteX8" fmla="*/ 167583 w 331782"/>
                <a:gd name="connsiteY8" fmla="*/ 293 h 446707"/>
                <a:gd name="connsiteX9" fmla="*/ 288815 w 331782"/>
                <a:gd name="connsiteY9" fmla="*/ 39873 h 446707"/>
                <a:gd name="connsiteX10" fmla="*/ 331439 w 331782"/>
                <a:gd name="connsiteY10" fmla="*/ 146712 h 446707"/>
                <a:gd name="connsiteX11" fmla="*/ 331439 w 331782"/>
                <a:gd name="connsiteY11" fmla="*/ 148372 h 446707"/>
                <a:gd name="connsiteX12" fmla="*/ 261136 w 331782"/>
                <a:gd name="connsiteY12" fmla="*/ 148372 h 446707"/>
                <a:gd name="connsiteX13" fmla="*/ 237610 w 331782"/>
                <a:gd name="connsiteY13" fmla="*/ 81944 h 446707"/>
                <a:gd name="connsiteX14" fmla="*/ 168414 w 331782"/>
                <a:gd name="connsiteY14" fmla="*/ 58971 h 446707"/>
                <a:gd name="connsiteX15" fmla="*/ 98664 w 331782"/>
                <a:gd name="connsiteY15" fmla="*/ 93846 h 446707"/>
                <a:gd name="connsiteX16" fmla="*/ 72923 w 331782"/>
                <a:gd name="connsiteY16" fmla="*/ 182140 h 446707"/>
                <a:gd name="connsiteX17" fmla="*/ 72923 w 331782"/>
                <a:gd name="connsiteY17" fmla="*/ 265175 h 446707"/>
                <a:gd name="connsiteX18" fmla="*/ 100601 w 331782"/>
                <a:gd name="connsiteY18" fmla="*/ 353746 h 446707"/>
                <a:gd name="connsiteX19" fmla="*/ 172012 w 331782"/>
                <a:gd name="connsiteY19" fmla="*/ 388898 h 446707"/>
                <a:gd name="connsiteX20" fmla="*/ 262493 w 331782"/>
                <a:gd name="connsiteY20" fmla="*/ 317792 h 446707"/>
                <a:gd name="connsiteX21" fmla="*/ 262520 w 331782"/>
                <a:gd name="connsiteY21" fmla="*/ 298666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2" h="446707">
                  <a:moveTo>
                    <a:pt x="330332" y="298666"/>
                  </a:moveTo>
                  <a:lnTo>
                    <a:pt x="330332" y="300604"/>
                  </a:lnTo>
                  <a:cubicBezTo>
                    <a:pt x="332685" y="340405"/>
                    <a:pt x="317157" y="379155"/>
                    <a:pt x="287984" y="406335"/>
                  </a:cubicBezTo>
                  <a:cubicBezTo>
                    <a:pt x="255213" y="434401"/>
                    <a:pt x="212893" y="448766"/>
                    <a:pt x="169797" y="446469"/>
                  </a:cubicBezTo>
                  <a:cubicBezTo>
                    <a:pt x="123464" y="448213"/>
                    <a:pt x="78653" y="429613"/>
                    <a:pt x="47182" y="395541"/>
                  </a:cubicBezTo>
                  <a:cubicBezTo>
                    <a:pt x="15214" y="359808"/>
                    <a:pt x="-1654" y="313087"/>
                    <a:pt x="129" y="265175"/>
                  </a:cubicBezTo>
                  <a:lnTo>
                    <a:pt x="129" y="182140"/>
                  </a:lnTo>
                  <a:cubicBezTo>
                    <a:pt x="-1648" y="134257"/>
                    <a:pt x="14992" y="87508"/>
                    <a:pt x="46629" y="51498"/>
                  </a:cubicBezTo>
                  <a:cubicBezTo>
                    <a:pt x="77435" y="17454"/>
                    <a:pt x="121692" y="-1285"/>
                    <a:pt x="167583" y="293"/>
                  </a:cubicBezTo>
                  <a:cubicBezTo>
                    <a:pt x="211537" y="-2254"/>
                    <a:pt x="254826" y="11863"/>
                    <a:pt x="288815" y="39873"/>
                  </a:cubicBezTo>
                  <a:cubicBezTo>
                    <a:pt x="318652" y="67081"/>
                    <a:pt x="334346" y="106440"/>
                    <a:pt x="331439" y="146712"/>
                  </a:cubicBezTo>
                  <a:lnTo>
                    <a:pt x="331439" y="148372"/>
                  </a:lnTo>
                  <a:lnTo>
                    <a:pt x="261136" y="148372"/>
                  </a:lnTo>
                  <a:cubicBezTo>
                    <a:pt x="262659" y="123960"/>
                    <a:pt x="254161" y="99963"/>
                    <a:pt x="237610" y="81944"/>
                  </a:cubicBezTo>
                  <a:cubicBezTo>
                    <a:pt x="218539" y="65365"/>
                    <a:pt x="193629" y="57089"/>
                    <a:pt x="168414" y="58971"/>
                  </a:cubicBezTo>
                  <a:cubicBezTo>
                    <a:pt x="140818" y="58279"/>
                    <a:pt x="114662" y="71344"/>
                    <a:pt x="98664" y="93846"/>
                  </a:cubicBezTo>
                  <a:cubicBezTo>
                    <a:pt x="80701" y="119698"/>
                    <a:pt x="71650" y="150697"/>
                    <a:pt x="72923" y="182140"/>
                  </a:cubicBezTo>
                  <a:lnTo>
                    <a:pt x="72923" y="265175"/>
                  </a:lnTo>
                  <a:cubicBezTo>
                    <a:pt x="72120" y="296950"/>
                    <a:pt x="81863" y="328089"/>
                    <a:pt x="100601" y="353746"/>
                  </a:cubicBezTo>
                  <a:cubicBezTo>
                    <a:pt x="116877" y="376858"/>
                    <a:pt x="143780" y="390088"/>
                    <a:pt x="172012" y="388898"/>
                  </a:cubicBezTo>
                  <a:cubicBezTo>
                    <a:pt x="216629" y="394240"/>
                    <a:pt x="257151" y="362409"/>
                    <a:pt x="262493" y="317792"/>
                  </a:cubicBezTo>
                  <a:cubicBezTo>
                    <a:pt x="263240" y="311426"/>
                    <a:pt x="263268" y="305005"/>
                    <a:pt x="262520" y="298666"/>
                  </a:cubicBezTo>
                  <a:close/>
                </a:path>
              </a:pathLst>
            </a:custGeom>
            <a:solidFill>
              <a:srgbClr val="FFFFFF"/>
            </a:solidFill>
            <a:ln w="27652" cap="flat">
              <a:noFill/>
              <a:prstDash val="solid"/>
              <a:miter/>
            </a:ln>
          </p:spPr>
          <p:txBody>
            <a:bodyPr rtlCol="0" anchor="ctr"/>
            <a:lstStyle/>
            <a:p>
              <a:endParaRPr lang="en-US" sz="1436"/>
            </a:p>
          </p:txBody>
        </p:sp>
        <p:sp>
          <p:nvSpPr>
            <p:cNvPr id="70" name="Freeform: Shape 69">
              <a:extLst>
                <a:ext uri="{FF2B5EF4-FFF2-40B4-BE49-F238E27FC236}">
                  <a16:creationId xmlns:a16="http://schemas.microsoft.com/office/drawing/2014/main" id="{61BC3824-495A-4F04-9DE0-D06AAD989021}"/>
                </a:ext>
              </a:extLst>
            </p:cNvPr>
            <p:cNvSpPr/>
            <p:nvPr/>
          </p:nvSpPr>
          <p:spPr>
            <a:xfrm>
              <a:off x="4692341" y="6787596"/>
              <a:ext cx="271585" cy="463059"/>
            </a:xfrm>
            <a:custGeom>
              <a:avLst/>
              <a:gdLst>
                <a:gd name="connsiteX0" fmla="*/ 73348 w 271585"/>
                <a:gd name="connsiteY0" fmla="*/ 182678 h 463059"/>
                <a:gd name="connsiteX1" fmla="*/ 112374 w 271585"/>
                <a:gd name="connsiteY1" fmla="*/ 147526 h 463059"/>
                <a:gd name="connsiteX2" fmla="*/ 163579 w 271585"/>
                <a:gd name="connsiteY2" fmla="*/ 135071 h 463059"/>
                <a:gd name="connsiteX3" fmla="*/ 243293 w 271585"/>
                <a:gd name="connsiteY3" fmla="*/ 167454 h 463059"/>
                <a:gd name="connsiteX4" fmla="*/ 270972 w 271585"/>
                <a:gd name="connsiteY4" fmla="*/ 266820 h 463059"/>
                <a:gd name="connsiteX5" fmla="*/ 270972 w 271585"/>
                <a:gd name="connsiteY5" fmla="*/ 463060 h 463059"/>
                <a:gd name="connsiteX6" fmla="*/ 198731 w 271585"/>
                <a:gd name="connsiteY6" fmla="*/ 463060 h 463059"/>
                <a:gd name="connsiteX7" fmla="*/ 198731 w 271585"/>
                <a:gd name="connsiteY7" fmla="*/ 266267 h 463059"/>
                <a:gd name="connsiteX8" fmla="*/ 184061 w 271585"/>
                <a:gd name="connsiteY8" fmla="*/ 210910 h 463059"/>
                <a:gd name="connsiteX9" fmla="*/ 140053 w 271585"/>
                <a:gd name="connsiteY9" fmla="*/ 193749 h 463059"/>
                <a:gd name="connsiteX10" fmla="*/ 99919 w 271585"/>
                <a:gd name="connsiteY10" fmla="*/ 202052 h 463059"/>
                <a:gd name="connsiteX11" fmla="*/ 72241 w 271585"/>
                <a:gd name="connsiteY11" fmla="*/ 224749 h 463059"/>
                <a:gd name="connsiteX12" fmla="*/ 72241 w 271585"/>
                <a:gd name="connsiteY12" fmla="*/ 462506 h 463059"/>
                <a:gd name="connsiteX13" fmla="*/ 0 w 271585"/>
                <a:gd name="connsiteY13" fmla="*/ 462506 h 463059"/>
                <a:gd name="connsiteX14" fmla="*/ 0 w 271585"/>
                <a:gd name="connsiteY14" fmla="*/ 0 h 463059"/>
                <a:gd name="connsiteX15" fmla="*/ 72241 w 271585"/>
                <a:gd name="connsiteY15" fmla="*/ 0 h 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585" h="463059">
                  <a:moveTo>
                    <a:pt x="73348" y="182678"/>
                  </a:moveTo>
                  <a:cubicBezTo>
                    <a:pt x="83561" y="168174"/>
                    <a:pt x="96874" y="156162"/>
                    <a:pt x="112374" y="147526"/>
                  </a:cubicBezTo>
                  <a:cubicBezTo>
                    <a:pt x="128123" y="139140"/>
                    <a:pt x="145727" y="134849"/>
                    <a:pt x="163579" y="135071"/>
                  </a:cubicBezTo>
                  <a:cubicBezTo>
                    <a:pt x="193666" y="133410"/>
                    <a:pt x="222894" y="145284"/>
                    <a:pt x="243293" y="167454"/>
                  </a:cubicBezTo>
                  <a:cubicBezTo>
                    <a:pt x="264384" y="196074"/>
                    <a:pt x="274238" y="231419"/>
                    <a:pt x="270972" y="266820"/>
                  </a:cubicBezTo>
                  <a:lnTo>
                    <a:pt x="270972" y="463060"/>
                  </a:lnTo>
                  <a:lnTo>
                    <a:pt x="198731" y="463060"/>
                  </a:lnTo>
                  <a:lnTo>
                    <a:pt x="198731" y="266267"/>
                  </a:lnTo>
                  <a:cubicBezTo>
                    <a:pt x="200558" y="246670"/>
                    <a:pt x="195354" y="227046"/>
                    <a:pt x="184061" y="210910"/>
                  </a:cubicBezTo>
                  <a:cubicBezTo>
                    <a:pt x="172686" y="198897"/>
                    <a:pt x="156549" y="192614"/>
                    <a:pt x="140053" y="193749"/>
                  </a:cubicBezTo>
                  <a:cubicBezTo>
                    <a:pt x="126214" y="193389"/>
                    <a:pt x="112485" y="196240"/>
                    <a:pt x="99919" y="202052"/>
                  </a:cubicBezTo>
                  <a:cubicBezTo>
                    <a:pt x="88931" y="207145"/>
                    <a:pt x="79409" y="214979"/>
                    <a:pt x="72241" y="224749"/>
                  </a:cubicBezTo>
                  <a:lnTo>
                    <a:pt x="72241" y="462506"/>
                  </a:lnTo>
                  <a:lnTo>
                    <a:pt x="0" y="462506"/>
                  </a:lnTo>
                  <a:lnTo>
                    <a:pt x="0" y="0"/>
                  </a:lnTo>
                  <a:lnTo>
                    <a:pt x="72241" y="0"/>
                  </a:lnTo>
                  <a:close/>
                </a:path>
              </a:pathLst>
            </a:custGeom>
            <a:solidFill>
              <a:srgbClr val="FFFFFF"/>
            </a:solidFill>
            <a:ln w="27652" cap="flat">
              <a:noFill/>
              <a:prstDash val="solid"/>
              <a:miter/>
            </a:ln>
          </p:spPr>
          <p:txBody>
            <a:bodyPr rtlCol="0" anchor="ctr"/>
            <a:lstStyle/>
            <a:p>
              <a:endParaRPr lang="en-US" sz="1436"/>
            </a:p>
          </p:txBody>
        </p:sp>
        <p:sp>
          <p:nvSpPr>
            <p:cNvPr id="73" name="Freeform: Shape 72">
              <a:extLst>
                <a:ext uri="{FF2B5EF4-FFF2-40B4-BE49-F238E27FC236}">
                  <a16:creationId xmlns:a16="http://schemas.microsoft.com/office/drawing/2014/main" id="{F9D8F244-AAB8-4F8A-98BA-676433DC7E75}"/>
                </a:ext>
              </a:extLst>
            </p:cNvPr>
            <p:cNvSpPr/>
            <p:nvPr/>
          </p:nvSpPr>
          <p:spPr>
            <a:xfrm>
              <a:off x="5025413" y="6923469"/>
              <a:ext cx="274114" cy="334612"/>
            </a:xfrm>
            <a:custGeom>
              <a:avLst/>
              <a:gdLst>
                <a:gd name="connsiteX0" fmla="*/ 150469 w 274114"/>
                <a:gd name="connsiteY0" fmla="*/ 334383 h 334612"/>
                <a:gd name="connsiteX1" fmla="*/ 39756 w 274114"/>
                <a:gd name="connsiteY1" fmla="*/ 290097 h 334612"/>
                <a:gd name="connsiteX2" fmla="*/ 176 w 274114"/>
                <a:gd name="connsiteY2" fmla="*/ 174678 h 334612"/>
                <a:gd name="connsiteX3" fmla="*/ 176 w 274114"/>
                <a:gd name="connsiteY3" fmla="*/ 162777 h 334612"/>
                <a:gd name="connsiteX4" fmla="*/ 39756 w 274114"/>
                <a:gd name="connsiteY4" fmla="*/ 45974 h 334612"/>
                <a:gd name="connsiteX5" fmla="*/ 142166 w 274114"/>
                <a:gd name="connsiteY5" fmla="*/ 305 h 334612"/>
                <a:gd name="connsiteX6" fmla="*/ 240424 w 274114"/>
                <a:gd name="connsiteY6" fmla="*/ 40438 h 334612"/>
                <a:gd name="connsiteX7" fmla="*/ 273915 w 274114"/>
                <a:gd name="connsiteY7" fmla="*/ 147277 h 334612"/>
                <a:gd name="connsiteX8" fmla="*/ 273915 w 274114"/>
                <a:gd name="connsiteY8" fmla="*/ 185196 h 334612"/>
                <a:gd name="connsiteX9" fmla="*/ 74631 w 274114"/>
                <a:gd name="connsiteY9" fmla="*/ 185196 h 334612"/>
                <a:gd name="connsiteX10" fmla="*/ 74631 w 274114"/>
                <a:gd name="connsiteY10" fmla="*/ 186580 h 334612"/>
                <a:gd name="connsiteX11" fmla="*/ 95666 w 274114"/>
                <a:gd name="connsiteY11" fmla="*/ 251071 h 334612"/>
                <a:gd name="connsiteX12" fmla="*/ 154621 w 274114"/>
                <a:gd name="connsiteY12" fmla="*/ 275705 h 334612"/>
                <a:gd name="connsiteX13" fmla="*/ 205826 w 274114"/>
                <a:gd name="connsiteY13" fmla="*/ 268508 h 334612"/>
                <a:gd name="connsiteX14" fmla="*/ 245683 w 274114"/>
                <a:gd name="connsiteY14" fmla="*/ 248026 h 334612"/>
                <a:gd name="connsiteX15" fmla="*/ 269210 w 274114"/>
                <a:gd name="connsiteY15" fmla="*/ 295356 h 334612"/>
                <a:gd name="connsiteX16" fmla="*/ 220496 w 274114"/>
                <a:gd name="connsiteY16" fmla="*/ 323035 h 334612"/>
                <a:gd name="connsiteX17" fmla="*/ 150469 w 274114"/>
                <a:gd name="connsiteY17" fmla="*/ 334383 h 334612"/>
                <a:gd name="connsiteX18" fmla="*/ 142720 w 274114"/>
                <a:gd name="connsiteY18" fmla="*/ 57599 h 334612"/>
                <a:gd name="connsiteX19" fmla="*/ 97604 w 274114"/>
                <a:gd name="connsiteY19" fmla="*/ 77804 h 334612"/>
                <a:gd name="connsiteX20" fmla="*/ 76568 w 274114"/>
                <a:gd name="connsiteY20" fmla="*/ 130946 h 334612"/>
                <a:gd name="connsiteX21" fmla="*/ 76568 w 274114"/>
                <a:gd name="connsiteY21" fmla="*/ 132607 h 334612"/>
                <a:gd name="connsiteX22" fmla="*/ 202505 w 274114"/>
                <a:gd name="connsiteY22" fmla="*/ 132607 h 334612"/>
                <a:gd name="connsiteX23" fmla="*/ 202505 w 274114"/>
                <a:gd name="connsiteY23" fmla="*/ 126795 h 334612"/>
                <a:gd name="connsiteX24" fmla="*/ 187835 w 274114"/>
                <a:gd name="connsiteY24" fmla="*/ 76697 h 334612"/>
                <a:gd name="connsiteX25" fmla="*/ 142720 w 274114"/>
                <a:gd name="connsiteY25" fmla="*/ 58429 h 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114" h="334612">
                  <a:moveTo>
                    <a:pt x="150469" y="334383"/>
                  </a:moveTo>
                  <a:cubicBezTo>
                    <a:pt x="108813" y="336763"/>
                    <a:pt x="68265" y="320544"/>
                    <a:pt x="39756" y="290097"/>
                  </a:cubicBezTo>
                  <a:cubicBezTo>
                    <a:pt x="12382" y="258046"/>
                    <a:pt x="-1762" y="216777"/>
                    <a:pt x="176" y="174678"/>
                  </a:cubicBezTo>
                  <a:lnTo>
                    <a:pt x="176" y="162777"/>
                  </a:lnTo>
                  <a:cubicBezTo>
                    <a:pt x="-1513" y="120290"/>
                    <a:pt x="12603" y="78690"/>
                    <a:pt x="39756" y="45974"/>
                  </a:cubicBezTo>
                  <a:cubicBezTo>
                    <a:pt x="65054" y="15805"/>
                    <a:pt x="102807" y="-1052"/>
                    <a:pt x="142166" y="305"/>
                  </a:cubicBezTo>
                  <a:cubicBezTo>
                    <a:pt x="179393" y="-2353"/>
                    <a:pt x="215707" y="12483"/>
                    <a:pt x="240424" y="40438"/>
                  </a:cubicBezTo>
                  <a:cubicBezTo>
                    <a:pt x="263951" y="70940"/>
                    <a:pt x="275825" y="108804"/>
                    <a:pt x="273915" y="147277"/>
                  </a:cubicBezTo>
                  <a:lnTo>
                    <a:pt x="273915" y="185196"/>
                  </a:lnTo>
                  <a:lnTo>
                    <a:pt x="74631" y="185196"/>
                  </a:lnTo>
                  <a:lnTo>
                    <a:pt x="74631" y="186580"/>
                  </a:lnTo>
                  <a:cubicBezTo>
                    <a:pt x="74326" y="209803"/>
                    <a:pt x="81716" y="232499"/>
                    <a:pt x="95666" y="251071"/>
                  </a:cubicBezTo>
                  <a:cubicBezTo>
                    <a:pt x="110280" y="268176"/>
                    <a:pt x="132174" y="277310"/>
                    <a:pt x="154621" y="275705"/>
                  </a:cubicBezTo>
                  <a:cubicBezTo>
                    <a:pt x="171948" y="275981"/>
                    <a:pt x="189247" y="273573"/>
                    <a:pt x="205826" y="268508"/>
                  </a:cubicBezTo>
                  <a:cubicBezTo>
                    <a:pt x="220108" y="263803"/>
                    <a:pt x="233560" y="256911"/>
                    <a:pt x="245683" y="248026"/>
                  </a:cubicBezTo>
                  <a:lnTo>
                    <a:pt x="269210" y="295356"/>
                  </a:lnTo>
                  <a:cubicBezTo>
                    <a:pt x="254734" y="307396"/>
                    <a:pt x="238238" y="316779"/>
                    <a:pt x="220496" y="323035"/>
                  </a:cubicBezTo>
                  <a:cubicBezTo>
                    <a:pt x="197966" y="330812"/>
                    <a:pt x="174301" y="334632"/>
                    <a:pt x="150469" y="334383"/>
                  </a:cubicBezTo>
                  <a:close/>
                  <a:moveTo>
                    <a:pt x="142720" y="57599"/>
                  </a:moveTo>
                  <a:cubicBezTo>
                    <a:pt x="125337" y="56879"/>
                    <a:pt x="108620" y="64352"/>
                    <a:pt x="97604" y="77804"/>
                  </a:cubicBezTo>
                  <a:cubicBezTo>
                    <a:pt x="85702" y="93166"/>
                    <a:pt x="78395" y="111599"/>
                    <a:pt x="76568" y="130946"/>
                  </a:cubicBezTo>
                  <a:lnTo>
                    <a:pt x="76568" y="132607"/>
                  </a:lnTo>
                  <a:lnTo>
                    <a:pt x="202505" y="132607"/>
                  </a:lnTo>
                  <a:lnTo>
                    <a:pt x="202505" y="126795"/>
                  </a:lnTo>
                  <a:cubicBezTo>
                    <a:pt x="203280" y="108942"/>
                    <a:pt x="198104" y="91311"/>
                    <a:pt x="187835" y="76697"/>
                  </a:cubicBezTo>
                  <a:cubicBezTo>
                    <a:pt x="176626" y="63660"/>
                    <a:pt x="159825" y="56879"/>
                    <a:pt x="142720" y="58429"/>
                  </a:cubicBezTo>
                  <a:close/>
                </a:path>
              </a:pathLst>
            </a:custGeom>
            <a:solidFill>
              <a:srgbClr val="FFFFFF"/>
            </a:solidFill>
            <a:ln w="27652" cap="flat">
              <a:noFill/>
              <a:prstDash val="solid"/>
              <a:miter/>
            </a:ln>
          </p:spPr>
          <p:txBody>
            <a:bodyPr rtlCol="0" anchor="ctr"/>
            <a:lstStyle/>
            <a:p>
              <a:endParaRPr lang="en-US" sz="1436"/>
            </a:p>
          </p:txBody>
        </p:sp>
        <p:sp>
          <p:nvSpPr>
            <p:cNvPr id="74" name="Freeform: Shape 73">
              <a:extLst>
                <a:ext uri="{FF2B5EF4-FFF2-40B4-BE49-F238E27FC236}">
                  <a16:creationId xmlns:a16="http://schemas.microsoft.com/office/drawing/2014/main" id="{786386E6-C470-41DD-860D-BCE3F64413D4}"/>
                </a:ext>
              </a:extLst>
            </p:cNvPr>
            <p:cNvSpPr/>
            <p:nvPr/>
          </p:nvSpPr>
          <p:spPr>
            <a:xfrm>
              <a:off x="5343757" y="6923573"/>
              <a:ext cx="270427" cy="334493"/>
            </a:xfrm>
            <a:custGeom>
              <a:avLst/>
              <a:gdLst>
                <a:gd name="connsiteX0" fmla="*/ 145722 w 270427"/>
                <a:gd name="connsiteY0" fmla="*/ 276707 h 334493"/>
                <a:gd name="connsiteX1" fmla="*/ 187516 w 270427"/>
                <a:gd name="connsiteY1" fmla="*/ 261208 h 334493"/>
                <a:gd name="connsiteX2" fmla="*/ 204677 w 270427"/>
                <a:gd name="connsiteY2" fmla="*/ 221904 h 334493"/>
                <a:gd name="connsiteX3" fmla="*/ 270275 w 270427"/>
                <a:gd name="connsiteY3" fmla="*/ 221904 h 334493"/>
                <a:gd name="connsiteX4" fmla="*/ 270275 w 270427"/>
                <a:gd name="connsiteY4" fmla="*/ 223565 h 334493"/>
                <a:gd name="connsiteX5" fmla="*/ 234293 w 270427"/>
                <a:gd name="connsiteY5" fmla="*/ 301618 h 334493"/>
                <a:gd name="connsiteX6" fmla="*/ 145169 w 270427"/>
                <a:gd name="connsiteY6" fmla="*/ 334279 h 334493"/>
                <a:gd name="connsiteX7" fmla="*/ 37777 w 270427"/>
                <a:gd name="connsiteY7" fmla="*/ 288332 h 334493"/>
                <a:gd name="connsiteX8" fmla="*/ 134 w 270427"/>
                <a:gd name="connsiteY8" fmla="*/ 172637 h 334493"/>
                <a:gd name="connsiteX9" fmla="*/ 134 w 270427"/>
                <a:gd name="connsiteY9" fmla="*/ 162119 h 334493"/>
                <a:gd name="connsiteX10" fmla="*/ 37777 w 270427"/>
                <a:gd name="connsiteY10" fmla="*/ 46423 h 334493"/>
                <a:gd name="connsiteX11" fmla="*/ 144892 w 270427"/>
                <a:gd name="connsiteY11" fmla="*/ 200 h 334493"/>
                <a:gd name="connsiteX12" fmla="*/ 236231 w 270427"/>
                <a:gd name="connsiteY12" fmla="*/ 33968 h 334493"/>
                <a:gd name="connsiteX13" fmla="*/ 270275 w 270427"/>
                <a:gd name="connsiteY13" fmla="*/ 119771 h 334493"/>
                <a:gd name="connsiteX14" fmla="*/ 270275 w 270427"/>
                <a:gd name="connsiteY14" fmla="*/ 121709 h 334493"/>
                <a:gd name="connsiteX15" fmla="*/ 204677 w 270427"/>
                <a:gd name="connsiteY15" fmla="*/ 121709 h 334493"/>
                <a:gd name="connsiteX16" fmla="*/ 188347 w 270427"/>
                <a:gd name="connsiteY16" fmla="*/ 76593 h 334493"/>
                <a:gd name="connsiteX17" fmla="*/ 145446 w 270427"/>
                <a:gd name="connsiteY17" fmla="*/ 58325 h 334493"/>
                <a:gd name="connsiteX18" fmla="*/ 90089 w 270427"/>
                <a:gd name="connsiteY18" fmla="*/ 88218 h 334493"/>
                <a:gd name="connsiteX19" fmla="*/ 73205 w 270427"/>
                <a:gd name="connsiteY19" fmla="*/ 162119 h 334493"/>
                <a:gd name="connsiteX20" fmla="*/ 73205 w 270427"/>
                <a:gd name="connsiteY20" fmla="*/ 172637 h 334493"/>
                <a:gd name="connsiteX21" fmla="*/ 90089 w 270427"/>
                <a:gd name="connsiteY21" fmla="*/ 247092 h 334493"/>
                <a:gd name="connsiteX22" fmla="*/ 145722 w 270427"/>
                <a:gd name="connsiteY22" fmla="*/ 276707 h 3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427" h="334493">
                  <a:moveTo>
                    <a:pt x="145722" y="276707"/>
                  </a:moveTo>
                  <a:cubicBezTo>
                    <a:pt x="161139" y="277095"/>
                    <a:pt x="176085" y="271532"/>
                    <a:pt x="187516" y="261208"/>
                  </a:cubicBezTo>
                  <a:cubicBezTo>
                    <a:pt x="198837" y="251354"/>
                    <a:pt x="205148" y="236906"/>
                    <a:pt x="204677" y="221904"/>
                  </a:cubicBezTo>
                  <a:lnTo>
                    <a:pt x="270275" y="221904"/>
                  </a:lnTo>
                  <a:lnTo>
                    <a:pt x="270275" y="223565"/>
                  </a:lnTo>
                  <a:cubicBezTo>
                    <a:pt x="271161" y="253790"/>
                    <a:pt x="257847" y="282658"/>
                    <a:pt x="234293" y="301618"/>
                  </a:cubicBezTo>
                  <a:cubicBezTo>
                    <a:pt x="209798" y="323401"/>
                    <a:pt x="177940" y="335081"/>
                    <a:pt x="145169" y="334279"/>
                  </a:cubicBezTo>
                  <a:cubicBezTo>
                    <a:pt x="104149" y="336631"/>
                    <a:pt x="64403" y="319609"/>
                    <a:pt x="37777" y="288332"/>
                  </a:cubicBezTo>
                  <a:cubicBezTo>
                    <a:pt x="11842" y="255478"/>
                    <a:pt x="-1499" y="214459"/>
                    <a:pt x="134" y="172637"/>
                  </a:cubicBezTo>
                  <a:lnTo>
                    <a:pt x="134" y="162119"/>
                  </a:lnTo>
                  <a:cubicBezTo>
                    <a:pt x="-1444" y="120297"/>
                    <a:pt x="11897" y="79305"/>
                    <a:pt x="37777" y="46423"/>
                  </a:cubicBezTo>
                  <a:cubicBezTo>
                    <a:pt x="64237" y="15036"/>
                    <a:pt x="103900" y="-2069"/>
                    <a:pt x="144892" y="200"/>
                  </a:cubicBezTo>
                  <a:cubicBezTo>
                    <a:pt x="178632" y="-1211"/>
                    <a:pt x="211514" y="10939"/>
                    <a:pt x="236231" y="33968"/>
                  </a:cubicBezTo>
                  <a:cubicBezTo>
                    <a:pt x="259536" y="56249"/>
                    <a:pt x="271964" y="87581"/>
                    <a:pt x="270275" y="119771"/>
                  </a:cubicBezTo>
                  <a:lnTo>
                    <a:pt x="270275" y="121709"/>
                  </a:lnTo>
                  <a:lnTo>
                    <a:pt x="204677" y="121709"/>
                  </a:lnTo>
                  <a:cubicBezTo>
                    <a:pt x="205175" y="105129"/>
                    <a:pt x="199335" y="88993"/>
                    <a:pt x="188347" y="76593"/>
                  </a:cubicBezTo>
                  <a:cubicBezTo>
                    <a:pt x="177442" y="64497"/>
                    <a:pt x="161748" y="57799"/>
                    <a:pt x="145446" y="58325"/>
                  </a:cubicBezTo>
                  <a:cubicBezTo>
                    <a:pt x="122777" y="56775"/>
                    <a:pt x="101243" y="68428"/>
                    <a:pt x="90089" y="88218"/>
                  </a:cubicBezTo>
                  <a:cubicBezTo>
                    <a:pt x="78132" y="110969"/>
                    <a:pt x="72291" y="136433"/>
                    <a:pt x="73205" y="162119"/>
                  </a:cubicBezTo>
                  <a:lnTo>
                    <a:pt x="73205" y="172637"/>
                  </a:lnTo>
                  <a:cubicBezTo>
                    <a:pt x="72208" y="198516"/>
                    <a:pt x="78021" y="224174"/>
                    <a:pt x="90089" y="247092"/>
                  </a:cubicBezTo>
                  <a:cubicBezTo>
                    <a:pt x="101409" y="266826"/>
                    <a:pt x="123026" y="278341"/>
                    <a:pt x="145722" y="276707"/>
                  </a:cubicBezTo>
                  <a:close/>
                </a:path>
              </a:pathLst>
            </a:custGeom>
            <a:solidFill>
              <a:srgbClr val="FFFFFF"/>
            </a:solidFill>
            <a:ln w="27652" cap="flat">
              <a:noFill/>
              <a:prstDash val="solid"/>
              <a:miter/>
            </a:ln>
          </p:spPr>
          <p:txBody>
            <a:bodyPr rtlCol="0" anchor="ctr"/>
            <a:lstStyle/>
            <a:p>
              <a:endParaRPr lang="en-US" sz="1436"/>
            </a:p>
          </p:txBody>
        </p:sp>
        <p:sp>
          <p:nvSpPr>
            <p:cNvPr id="75" name="Freeform: Shape 74">
              <a:extLst>
                <a:ext uri="{FF2B5EF4-FFF2-40B4-BE49-F238E27FC236}">
                  <a16:creationId xmlns:a16="http://schemas.microsoft.com/office/drawing/2014/main" id="{91D10BB7-0142-44D1-980A-DA66476A3015}"/>
                </a:ext>
              </a:extLst>
            </p:cNvPr>
            <p:cNvSpPr/>
            <p:nvPr/>
          </p:nvSpPr>
          <p:spPr>
            <a:xfrm>
              <a:off x="5674648" y="6787596"/>
              <a:ext cx="280658" cy="464443"/>
            </a:xfrm>
            <a:custGeom>
              <a:avLst/>
              <a:gdLst>
                <a:gd name="connsiteX0" fmla="*/ 99642 w 280658"/>
                <a:gd name="connsiteY0" fmla="*/ 323284 h 464443"/>
                <a:gd name="connsiteX1" fmla="*/ 71964 w 280658"/>
                <a:gd name="connsiteY1" fmla="*/ 323284 h 464443"/>
                <a:gd name="connsiteX2" fmla="*/ 71964 w 280658"/>
                <a:gd name="connsiteY2" fmla="*/ 464167 h 464443"/>
                <a:gd name="connsiteX3" fmla="*/ 0 w 280658"/>
                <a:gd name="connsiteY3" fmla="*/ 464167 h 464443"/>
                <a:gd name="connsiteX4" fmla="*/ 0 w 280658"/>
                <a:gd name="connsiteY4" fmla="*/ 0 h 464443"/>
                <a:gd name="connsiteX5" fmla="*/ 71964 w 280658"/>
                <a:gd name="connsiteY5" fmla="*/ 0 h 464443"/>
                <a:gd name="connsiteX6" fmla="*/ 71964 w 280658"/>
                <a:gd name="connsiteY6" fmla="*/ 265713 h 464443"/>
                <a:gd name="connsiteX7" fmla="*/ 96874 w 280658"/>
                <a:gd name="connsiteY7" fmla="*/ 265713 h 464443"/>
                <a:gd name="connsiteX8" fmla="*/ 184061 w 280658"/>
                <a:gd name="connsiteY8" fmla="*/ 142544 h 464443"/>
                <a:gd name="connsiteX9" fmla="*/ 268757 w 280658"/>
                <a:gd name="connsiteY9" fmla="*/ 142544 h 464443"/>
                <a:gd name="connsiteX10" fmla="*/ 158043 w 280658"/>
                <a:gd name="connsiteY10" fmla="*/ 290623 h 464443"/>
                <a:gd name="connsiteX11" fmla="*/ 280659 w 280658"/>
                <a:gd name="connsiteY11" fmla="*/ 464444 h 464443"/>
                <a:gd name="connsiteX12" fmla="*/ 197624 w 280658"/>
                <a:gd name="connsiteY12" fmla="*/ 464444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8" h="464443">
                  <a:moveTo>
                    <a:pt x="99642" y="323284"/>
                  </a:moveTo>
                  <a:lnTo>
                    <a:pt x="71964" y="323284"/>
                  </a:lnTo>
                  <a:lnTo>
                    <a:pt x="71964" y="464167"/>
                  </a:lnTo>
                  <a:lnTo>
                    <a:pt x="0" y="464167"/>
                  </a:lnTo>
                  <a:lnTo>
                    <a:pt x="0" y="0"/>
                  </a:lnTo>
                  <a:lnTo>
                    <a:pt x="71964" y="0"/>
                  </a:lnTo>
                  <a:lnTo>
                    <a:pt x="71964" y="265713"/>
                  </a:lnTo>
                  <a:lnTo>
                    <a:pt x="96874" y="265713"/>
                  </a:lnTo>
                  <a:lnTo>
                    <a:pt x="184061" y="142544"/>
                  </a:lnTo>
                  <a:lnTo>
                    <a:pt x="268757" y="142544"/>
                  </a:lnTo>
                  <a:lnTo>
                    <a:pt x="158043" y="290623"/>
                  </a:lnTo>
                  <a:lnTo>
                    <a:pt x="280659" y="464444"/>
                  </a:lnTo>
                  <a:lnTo>
                    <a:pt x="197624" y="464444"/>
                  </a:lnTo>
                  <a:close/>
                </a:path>
              </a:pathLst>
            </a:custGeom>
            <a:solidFill>
              <a:srgbClr val="FFFFFF"/>
            </a:solidFill>
            <a:ln w="27652" cap="flat">
              <a:noFill/>
              <a:prstDash val="solid"/>
              <a:miter/>
            </a:ln>
          </p:spPr>
          <p:txBody>
            <a:bodyPr rtlCol="0" anchor="ctr"/>
            <a:lstStyle/>
            <a:p>
              <a:endParaRPr lang="en-US" sz="1436"/>
            </a:p>
          </p:txBody>
        </p:sp>
        <p:sp>
          <p:nvSpPr>
            <p:cNvPr id="76" name="Freeform: Shape 75">
              <a:extLst>
                <a:ext uri="{FF2B5EF4-FFF2-40B4-BE49-F238E27FC236}">
                  <a16:creationId xmlns:a16="http://schemas.microsoft.com/office/drawing/2014/main" id="{9F0746DC-820C-49E8-9ADE-67D760C96462}"/>
                </a:ext>
              </a:extLst>
            </p:cNvPr>
            <p:cNvSpPr/>
            <p:nvPr/>
          </p:nvSpPr>
          <p:spPr>
            <a:xfrm>
              <a:off x="4602110" y="3024976"/>
              <a:ext cx="318010" cy="433461"/>
            </a:xfrm>
            <a:custGeom>
              <a:avLst/>
              <a:gdLst>
                <a:gd name="connsiteX0" fmla="*/ 72241 w 318010"/>
                <a:gd name="connsiteY0" fmla="*/ 269329 h 433461"/>
                <a:gd name="connsiteX1" fmla="*/ 72241 w 318010"/>
                <a:gd name="connsiteY1" fmla="*/ 433462 h 433461"/>
                <a:gd name="connsiteX2" fmla="*/ 0 w 318010"/>
                <a:gd name="connsiteY2" fmla="*/ 433462 h 433461"/>
                <a:gd name="connsiteX3" fmla="*/ 0 w 318010"/>
                <a:gd name="connsiteY3" fmla="*/ 295 h 433461"/>
                <a:gd name="connsiteX4" fmla="*/ 166070 w 318010"/>
                <a:gd name="connsiteY4" fmla="*/ 295 h 433461"/>
                <a:gd name="connsiteX5" fmla="*/ 278445 w 318010"/>
                <a:gd name="connsiteY5" fmla="*/ 37384 h 433461"/>
                <a:gd name="connsiteX6" fmla="*/ 278445 w 318010"/>
                <a:gd name="connsiteY6" fmla="*/ 231133 h 433461"/>
                <a:gd name="connsiteX7" fmla="*/ 166070 w 318010"/>
                <a:gd name="connsiteY7" fmla="*/ 267945 h 433461"/>
                <a:gd name="connsiteX8" fmla="*/ 72241 w 318010"/>
                <a:gd name="connsiteY8" fmla="*/ 211204 h 433461"/>
                <a:gd name="connsiteX9" fmla="*/ 166070 w 318010"/>
                <a:gd name="connsiteY9" fmla="*/ 211204 h 433461"/>
                <a:gd name="connsiteX10" fmla="*/ 226409 w 318010"/>
                <a:gd name="connsiteY10" fmla="*/ 189892 h 433461"/>
                <a:gd name="connsiteX11" fmla="*/ 246614 w 318010"/>
                <a:gd name="connsiteY11" fmla="*/ 134535 h 433461"/>
                <a:gd name="connsiteX12" fmla="*/ 178553 w 318010"/>
                <a:gd name="connsiteY12" fmla="*/ 57304 h 433461"/>
                <a:gd name="connsiteX13" fmla="*/ 166070 w 318010"/>
                <a:gd name="connsiteY13" fmla="*/ 57589 h 433461"/>
                <a:gd name="connsiteX14" fmla="*/ 72241 w 318010"/>
                <a:gd name="connsiteY14" fmla="*/ 57589 h 43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10" h="433461">
                  <a:moveTo>
                    <a:pt x="72241" y="269329"/>
                  </a:moveTo>
                  <a:lnTo>
                    <a:pt x="72241" y="433462"/>
                  </a:lnTo>
                  <a:lnTo>
                    <a:pt x="0" y="433462"/>
                  </a:lnTo>
                  <a:lnTo>
                    <a:pt x="0" y="295"/>
                  </a:lnTo>
                  <a:lnTo>
                    <a:pt x="166070" y="295"/>
                  </a:lnTo>
                  <a:cubicBezTo>
                    <a:pt x="206896" y="-2188"/>
                    <a:pt x="247113" y="11087"/>
                    <a:pt x="278445" y="37384"/>
                  </a:cubicBezTo>
                  <a:cubicBezTo>
                    <a:pt x="331200" y="91196"/>
                    <a:pt x="331200" y="177320"/>
                    <a:pt x="278445" y="231133"/>
                  </a:cubicBezTo>
                  <a:cubicBezTo>
                    <a:pt x="246947" y="257106"/>
                    <a:pt x="206813" y="270253"/>
                    <a:pt x="166070" y="267945"/>
                  </a:cubicBezTo>
                  <a:close/>
                  <a:moveTo>
                    <a:pt x="72241" y="211204"/>
                  </a:moveTo>
                  <a:lnTo>
                    <a:pt x="166070" y="211204"/>
                  </a:lnTo>
                  <a:cubicBezTo>
                    <a:pt x="188296" y="212909"/>
                    <a:pt x="210190" y="205170"/>
                    <a:pt x="226409" y="189892"/>
                  </a:cubicBezTo>
                  <a:cubicBezTo>
                    <a:pt x="240276" y="174885"/>
                    <a:pt x="247556" y="154948"/>
                    <a:pt x="246614" y="134535"/>
                  </a:cubicBezTo>
                  <a:cubicBezTo>
                    <a:pt x="249133" y="94412"/>
                    <a:pt x="218659" y="59834"/>
                    <a:pt x="178553" y="57304"/>
                  </a:cubicBezTo>
                  <a:cubicBezTo>
                    <a:pt x="174374" y="57041"/>
                    <a:pt x="170222" y="57138"/>
                    <a:pt x="166070" y="57589"/>
                  </a:cubicBezTo>
                  <a:lnTo>
                    <a:pt x="72241" y="57589"/>
                  </a:lnTo>
                  <a:close/>
                </a:path>
              </a:pathLst>
            </a:custGeom>
            <a:solidFill>
              <a:srgbClr val="FFFFFF"/>
            </a:solidFill>
            <a:ln w="27652" cap="flat">
              <a:noFill/>
              <a:prstDash val="solid"/>
              <a:miter/>
            </a:ln>
          </p:spPr>
          <p:txBody>
            <a:bodyPr rtlCol="0" anchor="ctr"/>
            <a:lstStyle/>
            <a:p>
              <a:endParaRPr lang="en-US" sz="1436"/>
            </a:p>
          </p:txBody>
        </p:sp>
        <p:sp>
          <p:nvSpPr>
            <p:cNvPr id="77" name="Freeform: Shape 76">
              <a:extLst>
                <a:ext uri="{FF2B5EF4-FFF2-40B4-BE49-F238E27FC236}">
                  <a16:creationId xmlns:a16="http://schemas.microsoft.com/office/drawing/2014/main" id="{058722E0-4B0A-4626-B369-7AFAAFAFD031}"/>
                </a:ext>
              </a:extLst>
            </p:cNvPr>
            <p:cNvSpPr/>
            <p:nvPr/>
          </p:nvSpPr>
          <p:spPr>
            <a:xfrm>
              <a:off x="4987946" y="2994271"/>
              <a:ext cx="72517" cy="464166"/>
            </a:xfrm>
            <a:custGeom>
              <a:avLst/>
              <a:gdLst>
                <a:gd name="connsiteX0" fmla="*/ 72517 w 72517"/>
                <a:gd name="connsiteY0" fmla="*/ 464167 h 464166"/>
                <a:gd name="connsiteX1" fmla="*/ 0 w 72517"/>
                <a:gd name="connsiteY1" fmla="*/ 464167 h 464166"/>
                <a:gd name="connsiteX2" fmla="*/ 0 w 72517"/>
                <a:gd name="connsiteY2" fmla="*/ 0 h 464166"/>
                <a:gd name="connsiteX3" fmla="*/ 72517 w 72517"/>
                <a:gd name="connsiteY3" fmla="*/ 0 h 464166"/>
              </a:gdLst>
              <a:ahLst/>
              <a:cxnLst>
                <a:cxn ang="0">
                  <a:pos x="connsiteX0" y="connsiteY0"/>
                </a:cxn>
                <a:cxn ang="0">
                  <a:pos x="connsiteX1" y="connsiteY1"/>
                </a:cxn>
                <a:cxn ang="0">
                  <a:pos x="connsiteX2" y="connsiteY2"/>
                </a:cxn>
                <a:cxn ang="0">
                  <a:pos x="connsiteX3" y="connsiteY3"/>
                </a:cxn>
              </a:cxnLst>
              <a:rect l="l" t="t" r="r" b="b"/>
              <a:pathLst>
                <a:path w="72517" h="464166">
                  <a:moveTo>
                    <a:pt x="72517" y="464167"/>
                  </a:moveTo>
                  <a:lnTo>
                    <a:pt x="0" y="464167"/>
                  </a:lnTo>
                  <a:lnTo>
                    <a:pt x="0" y="0"/>
                  </a:lnTo>
                  <a:lnTo>
                    <a:pt x="72517" y="0"/>
                  </a:lnTo>
                  <a:close/>
                </a:path>
              </a:pathLst>
            </a:custGeom>
            <a:solidFill>
              <a:srgbClr val="FFFFFF"/>
            </a:solidFill>
            <a:ln w="27652" cap="flat">
              <a:noFill/>
              <a:prstDash val="solid"/>
              <a:miter/>
            </a:ln>
          </p:spPr>
          <p:txBody>
            <a:bodyPr rtlCol="0" anchor="ctr"/>
            <a:lstStyle/>
            <a:p>
              <a:endParaRPr lang="en-US" sz="1436"/>
            </a:p>
          </p:txBody>
        </p:sp>
        <p:sp>
          <p:nvSpPr>
            <p:cNvPr id="78" name="Freeform: Shape 77">
              <a:extLst>
                <a:ext uri="{FF2B5EF4-FFF2-40B4-BE49-F238E27FC236}">
                  <a16:creationId xmlns:a16="http://schemas.microsoft.com/office/drawing/2014/main" id="{227F65C8-2D0A-4B7B-B1E7-F7E3B469573B}"/>
                </a:ext>
              </a:extLst>
            </p:cNvPr>
            <p:cNvSpPr/>
            <p:nvPr/>
          </p:nvSpPr>
          <p:spPr>
            <a:xfrm>
              <a:off x="5125396" y="3130523"/>
              <a:ext cx="282708" cy="334495"/>
            </a:xfrm>
            <a:custGeom>
              <a:avLst/>
              <a:gdLst>
                <a:gd name="connsiteX0" fmla="*/ 209361 w 282708"/>
                <a:gd name="connsiteY0" fmla="*/ 327915 h 334495"/>
                <a:gd name="connsiteX1" fmla="*/ 202995 w 282708"/>
                <a:gd name="connsiteY1" fmla="*/ 304111 h 334495"/>
                <a:gd name="connsiteX2" fmla="*/ 199397 w 282708"/>
                <a:gd name="connsiteY2" fmla="*/ 280861 h 334495"/>
                <a:gd name="connsiteX3" fmla="*/ 160370 w 282708"/>
                <a:gd name="connsiteY3" fmla="*/ 318781 h 334495"/>
                <a:gd name="connsiteX4" fmla="*/ 105013 w 282708"/>
                <a:gd name="connsiteY4" fmla="*/ 334281 h 334495"/>
                <a:gd name="connsiteX5" fmla="*/ 27791 w 282708"/>
                <a:gd name="connsiteY5" fmla="*/ 308263 h 334495"/>
                <a:gd name="connsiteX6" fmla="*/ 112 w 282708"/>
                <a:gd name="connsiteY6" fmla="*/ 237129 h 334495"/>
                <a:gd name="connsiteX7" fmla="*/ 36924 w 282708"/>
                <a:gd name="connsiteY7" fmla="*/ 164335 h 334495"/>
                <a:gd name="connsiteX8" fmla="*/ 140718 w 282708"/>
                <a:gd name="connsiteY8" fmla="*/ 138318 h 334495"/>
                <a:gd name="connsiteX9" fmla="*/ 196075 w 282708"/>
                <a:gd name="connsiteY9" fmla="*/ 138318 h 334495"/>
                <a:gd name="connsiteX10" fmla="*/ 196075 w 282708"/>
                <a:gd name="connsiteY10" fmla="*/ 110639 h 334495"/>
                <a:gd name="connsiteX11" fmla="*/ 181406 w 282708"/>
                <a:gd name="connsiteY11" fmla="*/ 71059 h 334495"/>
                <a:gd name="connsiteX12" fmla="*/ 138781 w 282708"/>
                <a:gd name="connsiteY12" fmla="*/ 56943 h 334495"/>
                <a:gd name="connsiteX13" fmla="*/ 99478 w 282708"/>
                <a:gd name="connsiteY13" fmla="*/ 68568 h 334495"/>
                <a:gd name="connsiteX14" fmla="*/ 84808 w 282708"/>
                <a:gd name="connsiteY14" fmla="*/ 99014 h 334495"/>
                <a:gd name="connsiteX15" fmla="*/ 18103 w 282708"/>
                <a:gd name="connsiteY15" fmla="*/ 99014 h 334495"/>
                <a:gd name="connsiteX16" fmla="*/ 18103 w 282708"/>
                <a:gd name="connsiteY16" fmla="*/ 97354 h 334495"/>
                <a:gd name="connsiteX17" fmla="*/ 52147 w 282708"/>
                <a:gd name="connsiteY17" fmla="*/ 29818 h 334495"/>
                <a:gd name="connsiteX18" fmla="*/ 146254 w 282708"/>
                <a:gd name="connsiteY18" fmla="*/ 202 h 334495"/>
                <a:gd name="connsiteX19" fmla="*/ 237039 w 282708"/>
                <a:gd name="connsiteY19" fmla="*/ 27881 h 334495"/>
                <a:gd name="connsiteX20" fmla="*/ 271360 w 282708"/>
                <a:gd name="connsiteY20" fmla="*/ 110916 h 334495"/>
                <a:gd name="connsiteX21" fmla="*/ 271360 w 282708"/>
                <a:gd name="connsiteY21" fmla="*/ 254013 h 334495"/>
                <a:gd name="connsiteX22" fmla="*/ 274128 w 282708"/>
                <a:gd name="connsiteY22" fmla="*/ 292210 h 334495"/>
                <a:gd name="connsiteX23" fmla="*/ 282709 w 282708"/>
                <a:gd name="connsiteY23" fmla="*/ 328191 h 334495"/>
                <a:gd name="connsiteX24" fmla="*/ 121067 w 282708"/>
                <a:gd name="connsiteY24" fmla="*/ 276156 h 334495"/>
                <a:gd name="connsiteX25" fmla="*/ 169781 w 282708"/>
                <a:gd name="connsiteY25" fmla="*/ 262594 h 334495"/>
                <a:gd name="connsiteX26" fmla="*/ 198843 w 282708"/>
                <a:gd name="connsiteY26" fmla="*/ 231317 h 334495"/>
                <a:gd name="connsiteX27" fmla="*/ 198843 w 282708"/>
                <a:gd name="connsiteY27" fmla="*/ 183710 h 334495"/>
                <a:gd name="connsiteX28" fmla="*/ 141549 w 282708"/>
                <a:gd name="connsiteY28" fmla="*/ 183710 h 334495"/>
                <a:gd name="connsiteX29" fmla="*/ 92004 w 282708"/>
                <a:gd name="connsiteY29" fmla="*/ 199210 h 334495"/>
                <a:gd name="connsiteX30" fmla="*/ 73460 w 282708"/>
                <a:gd name="connsiteY30" fmla="*/ 236022 h 334495"/>
                <a:gd name="connsiteX31" fmla="*/ 85361 w 282708"/>
                <a:gd name="connsiteY31" fmla="*/ 265361 h 334495"/>
                <a:gd name="connsiteX32" fmla="*/ 121067 w 282708"/>
                <a:gd name="connsiteY32" fmla="*/ 276156 h 3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708" h="334495">
                  <a:moveTo>
                    <a:pt x="209361" y="327915"/>
                  </a:moveTo>
                  <a:cubicBezTo>
                    <a:pt x="206759" y="320118"/>
                    <a:pt x="204628" y="312168"/>
                    <a:pt x="202995" y="304111"/>
                  </a:cubicBezTo>
                  <a:cubicBezTo>
                    <a:pt x="201251" y="296455"/>
                    <a:pt x="200061" y="288686"/>
                    <a:pt x="199397" y="280861"/>
                  </a:cubicBezTo>
                  <a:cubicBezTo>
                    <a:pt x="189405" y="296284"/>
                    <a:pt x="176064" y="309246"/>
                    <a:pt x="160370" y="318781"/>
                  </a:cubicBezTo>
                  <a:cubicBezTo>
                    <a:pt x="143846" y="329290"/>
                    <a:pt x="124582" y="334682"/>
                    <a:pt x="105013" y="334281"/>
                  </a:cubicBezTo>
                  <a:cubicBezTo>
                    <a:pt x="76864" y="336060"/>
                    <a:pt x="49131" y="326719"/>
                    <a:pt x="27791" y="308263"/>
                  </a:cubicBezTo>
                  <a:cubicBezTo>
                    <a:pt x="8859" y="289566"/>
                    <a:pt x="-1189" y="263698"/>
                    <a:pt x="112" y="237129"/>
                  </a:cubicBezTo>
                  <a:cubicBezTo>
                    <a:pt x="-1216" y="208095"/>
                    <a:pt x="12761" y="180486"/>
                    <a:pt x="36924" y="164335"/>
                  </a:cubicBezTo>
                  <a:cubicBezTo>
                    <a:pt x="68062" y="145320"/>
                    <a:pt x="104294" y="136244"/>
                    <a:pt x="140718" y="138318"/>
                  </a:cubicBezTo>
                  <a:lnTo>
                    <a:pt x="196075" y="138318"/>
                  </a:lnTo>
                  <a:lnTo>
                    <a:pt x="196075" y="110639"/>
                  </a:lnTo>
                  <a:cubicBezTo>
                    <a:pt x="196850" y="95986"/>
                    <a:pt x="191564" y="81663"/>
                    <a:pt x="181406" y="71059"/>
                  </a:cubicBezTo>
                  <a:cubicBezTo>
                    <a:pt x="169587" y="60967"/>
                    <a:pt x="154281" y="55902"/>
                    <a:pt x="138781" y="56943"/>
                  </a:cubicBezTo>
                  <a:cubicBezTo>
                    <a:pt x="124720" y="56160"/>
                    <a:pt x="110853" y="60267"/>
                    <a:pt x="99478" y="68568"/>
                  </a:cubicBezTo>
                  <a:cubicBezTo>
                    <a:pt x="90012" y="75800"/>
                    <a:pt x="84559" y="87107"/>
                    <a:pt x="84808" y="99014"/>
                  </a:cubicBezTo>
                  <a:lnTo>
                    <a:pt x="18103" y="99014"/>
                  </a:lnTo>
                  <a:lnTo>
                    <a:pt x="18103" y="97354"/>
                  </a:lnTo>
                  <a:cubicBezTo>
                    <a:pt x="17218" y="70514"/>
                    <a:pt x="30033" y="45069"/>
                    <a:pt x="52147" y="29818"/>
                  </a:cubicBezTo>
                  <a:cubicBezTo>
                    <a:pt x="79051" y="9167"/>
                    <a:pt x="112376" y="-1320"/>
                    <a:pt x="146254" y="202"/>
                  </a:cubicBezTo>
                  <a:cubicBezTo>
                    <a:pt x="178832" y="-1561"/>
                    <a:pt x="210994" y="8243"/>
                    <a:pt x="237039" y="27881"/>
                  </a:cubicBezTo>
                  <a:cubicBezTo>
                    <a:pt x="260981" y="48565"/>
                    <a:pt x="273713" y="79365"/>
                    <a:pt x="271360" y="110916"/>
                  </a:cubicBezTo>
                  <a:lnTo>
                    <a:pt x="271360" y="254013"/>
                  </a:lnTo>
                  <a:cubicBezTo>
                    <a:pt x="271416" y="266792"/>
                    <a:pt x="272329" y="279555"/>
                    <a:pt x="274128" y="292210"/>
                  </a:cubicBezTo>
                  <a:cubicBezTo>
                    <a:pt x="275844" y="304449"/>
                    <a:pt x="278695" y="316497"/>
                    <a:pt x="282709" y="328191"/>
                  </a:cubicBezTo>
                  <a:close/>
                  <a:moveTo>
                    <a:pt x="121067" y="276156"/>
                  </a:moveTo>
                  <a:cubicBezTo>
                    <a:pt x="138283" y="276433"/>
                    <a:pt x="155194" y="271722"/>
                    <a:pt x="169781" y="262594"/>
                  </a:cubicBezTo>
                  <a:cubicBezTo>
                    <a:pt x="182540" y="255522"/>
                    <a:pt x="192726" y="244567"/>
                    <a:pt x="198843" y="231317"/>
                  </a:cubicBezTo>
                  <a:lnTo>
                    <a:pt x="198843" y="183710"/>
                  </a:lnTo>
                  <a:lnTo>
                    <a:pt x="141549" y="183710"/>
                  </a:lnTo>
                  <a:cubicBezTo>
                    <a:pt x="123696" y="182689"/>
                    <a:pt x="106093" y="188200"/>
                    <a:pt x="92004" y="199210"/>
                  </a:cubicBezTo>
                  <a:cubicBezTo>
                    <a:pt x="80546" y="208031"/>
                    <a:pt x="73737" y="221574"/>
                    <a:pt x="73460" y="236022"/>
                  </a:cubicBezTo>
                  <a:cubicBezTo>
                    <a:pt x="72934" y="247077"/>
                    <a:pt x="77280" y="257808"/>
                    <a:pt x="85361" y="265361"/>
                  </a:cubicBezTo>
                  <a:cubicBezTo>
                    <a:pt x="95464" y="273372"/>
                    <a:pt x="108224" y="277230"/>
                    <a:pt x="121067" y="276156"/>
                  </a:cubicBezTo>
                  <a:close/>
                </a:path>
              </a:pathLst>
            </a:custGeom>
            <a:solidFill>
              <a:srgbClr val="FFFFFF"/>
            </a:solidFill>
            <a:ln w="27652" cap="flat">
              <a:noFill/>
              <a:prstDash val="solid"/>
              <a:miter/>
            </a:ln>
          </p:spPr>
          <p:txBody>
            <a:bodyPr rtlCol="0" anchor="ctr"/>
            <a:lstStyle/>
            <a:p>
              <a:endParaRPr lang="en-US" sz="1436"/>
            </a:p>
          </p:txBody>
        </p:sp>
        <p:sp>
          <p:nvSpPr>
            <p:cNvPr id="79" name="Freeform: Shape 78">
              <a:extLst>
                <a:ext uri="{FF2B5EF4-FFF2-40B4-BE49-F238E27FC236}">
                  <a16:creationId xmlns:a16="http://schemas.microsoft.com/office/drawing/2014/main" id="{ABCC31F7-FECA-4ECB-A891-DED72D11F18C}"/>
                </a:ext>
              </a:extLst>
            </p:cNvPr>
            <p:cNvSpPr/>
            <p:nvPr/>
          </p:nvSpPr>
          <p:spPr>
            <a:xfrm>
              <a:off x="5470381" y="3130306"/>
              <a:ext cx="272897" cy="328132"/>
            </a:xfrm>
            <a:custGeom>
              <a:avLst/>
              <a:gdLst>
                <a:gd name="connsiteX0" fmla="*/ 67259 w 272897"/>
                <a:gd name="connsiteY0" fmla="*/ 6232 h 328132"/>
                <a:gd name="connsiteX1" fmla="*/ 71410 w 272897"/>
                <a:gd name="connsiteY1" fmla="*/ 52732 h 328132"/>
                <a:gd name="connsiteX2" fmla="*/ 110991 w 272897"/>
                <a:gd name="connsiteY2" fmla="*/ 13982 h 328132"/>
                <a:gd name="connsiteX3" fmla="*/ 166347 w 272897"/>
                <a:gd name="connsiteY3" fmla="*/ 143 h 328132"/>
                <a:gd name="connsiteX4" fmla="*/ 244677 w 272897"/>
                <a:gd name="connsiteY4" fmla="*/ 31143 h 328132"/>
                <a:gd name="connsiteX5" fmla="*/ 272355 w 272897"/>
                <a:gd name="connsiteY5" fmla="*/ 128017 h 328132"/>
                <a:gd name="connsiteX6" fmla="*/ 272355 w 272897"/>
                <a:gd name="connsiteY6" fmla="*/ 328132 h 328132"/>
                <a:gd name="connsiteX7" fmla="*/ 199008 w 272897"/>
                <a:gd name="connsiteY7" fmla="*/ 328132 h 328132"/>
                <a:gd name="connsiteX8" fmla="*/ 199008 w 272897"/>
                <a:gd name="connsiteY8" fmla="*/ 128571 h 328132"/>
                <a:gd name="connsiteX9" fmla="*/ 184615 w 272897"/>
                <a:gd name="connsiteY9" fmla="*/ 75151 h 328132"/>
                <a:gd name="connsiteX10" fmla="*/ 140330 w 272897"/>
                <a:gd name="connsiteY10" fmla="*/ 59375 h 328132"/>
                <a:gd name="connsiteX11" fmla="*/ 100196 w 272897"/>
                <a:gd name="connsiteY11" fmla="*/ 68232 h 328132"/>
                <a:gd name="connsiteX12" fmla="*/ 72517 w 272897"/>
                <a:gd name="connsiteY12" fmla="*/ 92589 h 328132"/>
                <a:gd name="connsiteX13" fmla="*/ 72517 w 272897"/>
                <a:gd name="connsiteY13" fmla="*/ 328132 h 328132"/>
                <a:gd name="connsiteX14" fmla="*/ 0 w 272897"/>
                <a:gd name="connsiteY14" fmla="*/ 328132 h 328132"/>
                <a:gd name="connsiteX15" fmla="*/ 0 w 272897"/>
                <a:gd name="connsiteY15" fmla="*/ 6232 h 3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97" h="328132">
                  <a:moveTo>
                    <a:pt x="67259" y="6232"/>
                  </a:moveTo>
                  <a:lnTo>
                    <a:pt x="71410" y="52732"/>
                  </a:lnTo>
                  <a:cubicBezTo>
                    <a:pt x="81319" y="36850"/>
                    <a:pt x="94909" y="23564"/>
                    <a:pt x="110991" y="13982"/>
                  </a:cubicBezTo>
                  <a:cubicBezTo>
                    <a:pt x="127874" y="4475"/>
                    <a:pt x="146972" y="-305"/>
                    <a:pt x="166347" y="143"/>
                  </a:cubicBezTo>
                  <a:cubicBezTo>
                    <a:pt x="195714" y="-1421"/>
                    <a:pt x="224333" y="9897"/>
                    <a:pt x="244677" y="31143"/>
                  </a:cubicBezTo>
                  <a:cubicBezTo>
                    <a:pt x="265547" y="58907"/>
                    <a:pt x="275400" y="93416"/>
                    <a:pt x="272355" y="128017"/>
                  </a:cubicBezTo>
                  <a:lnTo>
                    <a:pt x="272355" y="328132"/>
                  </a:lnTo>
                  <a:lnTo>
                    <a:pt x="199008" y="328132"/>
                  </a:lnTo>
                  <a:lnTo>
                    <a:pt x="199008" y="128571"/>
                  </a:lnTo>
                  <a:cubicBezTo>
                    <a:pt x="200890" y="109606"/>
                    <a:pt x="195769" y="90604"/>
                    <a:pt x="184615" y="75151"/>
                  </a:cubicBezTo>
                  <a:cubicBezTo>
                    <a:pt x="172741" y="63892"/>
                    <a:pt x="156660" y="58162"/>
                    <a:pt x="140330" y="59375"/>
                  </a:cubicBezTo>
                  <a:cubicBezTo>
                    <a:pt x="126435" y="59098"/>
                    <a:pt x="112679" y="62134"/>
                    <a:pt x="100196" y="68232"/>
                  </a:cubicBezTo>
                  <a:cubicBezTo>
                    <a:pt x="88875" y="73615"/>
                    <a:pt x="79299" y="82049"/>
                    <a:pt x="72517" y="92589"/>
                  </a:cubicBezTo>
                  <a:lnTo>
                    <a:pt x="72517" y="328132"/>
                  </a:lnTo>
                  <a:lnTo>
                    <a:pt x="0" y="328132"/>
                  </a:lnTo>
                  <a:lnTo>
                    <a:pt x="0" y="6232"/>
                  </a:lnTo>
                  <a:close/>
                </a:path>
              </a:pathLst>
            </a:custGeom>
            <a:solidFill>
              <a:srgbClr val="FFFFFF"/>
            </a:solidFill>
            <a:ln w="27652" cap="flat">
              <a:noFill/>
              <a:prstDash val="solid"/>
              <a:miter/>
            </a:ln>
          </p:spPr>
          <p:txBody>
            <a:bodyPr rtlCol="0" anchor="ctr"/>
            <a:lstStyle/>
            <a:p>
              <a:endParaRPr lang="en-US" sz="1436"/>
            </a:p>
          </p:txBody>
        </p:sp>
        <p:sp>
          <p:nvSpPr>
            <p:cNvPr id="80" name="Freeform: Shape 79">
              <a:extLst>
                <a:ext uri="{FF2B5EF4-FFF2-40B4-BE49-F238E27FC236}">
                  <a16:creationId xmlns:a16="http://schemas.microsoft.com/office/drawing/2014/main" id="{7E3B9EBA-0ACE-4463-8885-9BBE99DA1F77}"/>
                </a:ext>
              </a:extLst>
            </p:cNvPr>
            <p:cNvSpPr/>
            <p:nvPr/>
          </p:nvSpPr>
          <p:spPr>
            <a:xfrm>
              <a:off x="3121315" y="3002000"/>
              <a:ext cx="1244697" cy="1324688"/>
            </a:xfrm>
            <a:custGeom>
              <a:avLst/>
              <a:gdLst>
                <a:gd name="connsiteX0" fmla="*/ 0 w 1244697"/>
                <a:gd name="connsiteY0" fmla="*/ 168561 h 1324688"/>
                <a:gd name="connsiteX1" fmla="*/ 181294 w 1244697"/>
                <a:gd name="connsiteY1" fmla="*/ 0 h 1324688"/>
                <a:gd name="connsiteX2" fmla="*/ 1244698 w 1244697"/>
                <a:gd name="connsiteY2" fmla="*/ 1238608 h 1324688"/>
                <a:gd name="connsiteX3" fmla="*/ 1156127 w 1244697"/>
                <a:gd name="connsiteY3" fmla="*/ 1324688 h 1324688"/>
                <a:gd name="connsiteX4" fmla="*/ 0 w 1244697"/>
                <a:gd name="connsiteY4" fmla="*/ 168561 h 13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97" h="1324688">
                  <a:moveTo>
                    <a:pt x="0" y="168561"/>
                  </a:moveTo>
                  <a:lnTo>
                    <a:pt x="181294" y="0"/>
                  </a:lnTo>
                  <a:lnTo>
                    <a:pt x="1244698" y="1238608"/>
                  </a:lnTo>
                  <a:lnTo>
                    <a:pt x="1156127" y="1324688"/>
                  </a:lnTo>
                  <a:lnTo>
                    <a:pt x="0" y="168561"/>
                  </a:lnTo>
                  <a:close/>
                </a:path>
              </a:pathLst>
            </a:custGeom>
            <a:solidFill>
              <a:srgbClr val="008B8E"/>
            </a:solidFill>
            <a:ln w="27652" cap="flat">
              <a:noFill/>
              <a:prstDash val="solid"/>
              <a:miter/>
            </a:ln>
          </p:spPr>
          <p:txBody>
            <a:bodyPr rtlCol="0" anchor="ctr"/>
            <a:lstStyle/>
            <a:p>
              <a:endParaRPr lang="en-US" sz="1436"/>
            </a:p>
          </p:txBody>
        </p:sp>
        <p:sp>
          <p:nvSpPr>
            <p:cNvPr id="81" name="Freeform: Shape 80">
              <a:extLst>
                <a:ext uri="{FF2B5EF4-FFF2-40B4-BE49-F238E27FC236}">
                  <a16:creationId xmlns:a16="http://schemas.microsoft.com/office/drawing/2014/main" id="{A2D39F22-7EF4-40BD-AB50-57A44A0D2351}"/>
                </a:ext>
              </a:extLst>
            </p:cNvPr>
            <p:cNvSpPr/>
            <p:nvPr/>
          </p:nvSpPr>
          <p:spPr>
            <a:xfrm>
              <a:off x="6869801" y="4921923"/>
              <a:ext cx="328952" cy="433038"/>
            </a:xfrm>
            <a:custGeom>
              <a:avLst/>
              <a:gdLst>
                <a:gd name="connsiteX0" fmla="*/ 0 w 328952"/>
                <a:gd name="connsiteY0" fmla="*/ 433039 h 433038"/>
                <a:gd name="connsiteX1" fmla="*/ 0 w 328952"/>
                <a:gd name="connsiteY1" fmla="*/ 149 h 433038"/>
                <a:gd name="connsiteX2" fmla="*/ 143097 w 328952"/>
                <a:gd name="connsiteY2" fmla="*/ 149 h 433038"/>
                <a:gd name="connsiteX3" fmla="*/ 277061 w 328952"/>
                <a:gd name="connsiteY3" fmla="*/ 51631 h 433038"/>
                <a:gd name="connsiteX4" fmla="*/ 328820 w 328952"/>
                <a:gd name="connsiteY4" fmla="*/ 184210 h 433038"/>
                <a:gd name="connsiteX5" fmla="*/ 328820 w 328952"/>
                <a:gd name="connsiteY5" fmla="*/ 249254 h 433038"/>
                <a:gd name="connsiteX6" fmla="*/ 277061 w 328952"/>
                <a:gd name="connsiteY6" fmla="*/ 381834 h 433038"/>
                <a:gd name="connsiteX7" fmla="*/ 143097 w 328952"/>
                <a:gd name="connsiteY7" fmla="*/ 432762 h 433038"/>
                <a:gd name="connsiteX8" fmla="*/ 72794 w 328952"/>
                <a:gd name="connsiteY8" fmla="*/ 57997 h 433038"/>
                <a:gd name="connsiteX9" fmla="*/ 72794 w 328952"/>
                <a:gd name="connsiteY9" fmla="*/ 375468 h 433038"/>
                <a:gd name="connsiteX10" fmla="*/ 143651 w 328952"/>
                <a:gd name="connsiteY10" fmla="*/ 375468 h 433038"/>
                <a:gd name="connsiteX11" fmla="*/ 226686 w 328952"/>
                <a:gd name="connsiteY11" fmla="*/ 340316 h 433038"/>
                <a:gd name="connsiteX12" fmla="*/ 257409 w 328952"/>
                <a:gd name="connsiteY12" fmla="*/ 249531 h 433038"/>
                <a:gd name="connsiteX13" fmla="*/ 257409 w 328952"/>
                <a:gd name="connsiteY13" fmla="*/ 183103 h 433038"/>
                <a:gd name="connsiteX14" fmla="*/ 226686 w 328952"/>
                <a:gd name="connsiteY14" fmla="*/ 93148 h 433038"/>
                <a:gd name="connsiteX15" fmla="*/ 143651 w 328952"/>
                <a:gd name="connsiteY15" fmla="*/ 57997 h 43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952" h="433038">
                  <a:moveTo>
                    <a:pt x="0" y="433039"/>
                  </a:moveTo>
                  <a:lnTo>
                    <a:pt x="0" y="149"/>
                  </a:lnTo>
                  <a:lnTo>
                    <a:pt x="143097" y="149"/>
                  </a:lnTo>
                  <a:cubicBezTo>
                    <a:pt x="192946" y="-1872"/>
                    <a:pt x="241411" y="16756"/>
                    <a:pt x="277061" y="51631"/>
                  </a:cubicBezTo>
                  <a:cubicBezTo>
                    <a:pt x="311908" y="86754"/>
                    <a:pt x="330646" y="134749"/>
                    <a:pt x="328820" y="184210"/>
                  </a:cubicBezTo>
                  <a:lnTo>
                    <a:pt x="328820" y="249254"/>
                  </a:lnTo>
                  <a:cubicBezTo>
                    <a:pt x="330729" y="298716"/>
                    <a:pt x="311964" y="346738"/>
                    <a:pt x="277061" y="381834"/>
                  </a:cubicBezTo>
                  <a:cubicBezTo>
                    <a:pt x="241273" y="416432"/>
                    <a:pt x="192836" y="434838"/>
                    <a:pt x="143097" y="432762"/>
                  </a:cubicBezTo>
                  <a:close/>
                  <a:moveTo>
                    <a:pt x="72794" y="57997"/>
                  </a:moveTo>
                  <a:lnTo>
                    <a:pt x="72794" y="375468"/>
                  </a:lnTo>
                  <a:lnTo>
                    <a:pt x="143651" y="375468"/>
                  </a:lnTo>
                  <a:cubicBezTo>
                    <a:pt x="175204" y="376879"/>
                    <a:pt x="205734" y="363981"/>
                    <a:pt x="226686" y="340316"/>
                  </a:cubicBezTo>
                  <a:cubicBezTo>
                    <a:pt x="247833" y="314907"/>
                    <a:pt x="258793" y="282552"/>
                    <a:pt x="257409" y="249531"/>
                  </a:cubicBezTo>
                  <a:lnTo>
                    <a:pt x="257409" y="183103"/>
                  </a:lnTo>
                  <a:cubicBezTo>
                    <a:pt x="258655" y="150360"/>
                    <a:pt x="247722" y="118280"/>
                    <a:pt x="226686" y="93148"/>
                  </a:cubicBezTo>
                  <a:cubicBezTo>
                    <a:pt x="205817" y="69400"/>
                    <a:pt x="175232" y="56447"/>
                    <a:pt x="143651" y="57997"/>
                  </a:cubicBezTo>
                  <a:close/>
                </a:path>
              </a:pathLst>
            </a:custGeom>
            <a:solidFill>
              <a:srgbClr val="FFFFFF"/>
            </a:solidFill>
            <a:ln w="27652" cap="flat">
              <a:noFill/>
              <a:prstDash val="solid"/>
              <a:miter/>
            </a:ln>
          </p:spPr>
          <p:txBody>
            <a:bodyPr rtlCol="0" anchor="ctr"/>
            <a:lstStyle/>
            <a:p>
              <a:endParaRPr lang="en-US" sz="1436"/>
            </a:p>
          </p:txBody>
        </p:sp>
        <p:sp>
          <p:nvSpPr>
            <p:cNvPr id="82" name="Freeform: Shape 81">
              <a:extLst>
                <a:ext uri="{FF2B5EF4-FFF2-40B4-BE49-F238E27FC236}">
                  <a16:creationId xmlns:a16="http://schemas.microsoft.com/office/drawing/2014/main" id="{69CB1C49-BB46-4E22-8C12-3EB56B0E0EAA}"/>
                </a:ext>
              </a:extLst>
            </p:cNvPr>
            <p:cNvSpPr/>
            <p:nvPr/>
          </p:nvSpPr>
          <p:spPr>
            <a:xfrm>
              <a:off x="7257130" y="5027296"/>
              <a:ext cx="295668" cy="335528"/>
            </a:xfrm>
            <a:custGeom>
              <a:avLst/>
              <a:gdLst>
                <a:gd name="connsiteX0" fmla="*/ 168 w 295668"/>
                <a:gd name="connsiteY0" fmla="*/ 163810 h 335528"/>
                <a:gd name="connsiteX1" fmla="*/ 39471 w 295668"/>
                <a:gd name="connsiteY1" fmla="*/ 45900 h 335528"/>
                <a:gd name="connsiteX2" fmla="*/ 252761 w 295668"/>
                <a:gd name="connsiteY2" fmla="*/ 42468 h 335528"/>
                <a:gd name="connsiteX3" fmla="*/ 256193 w 295668"/>
                <a:gd name="connsiteY3" fmla="*/ 45900 h 335528"/>
                <a:gd name="connsiteX4" fmla="*/ 295496 w 295668"/>
                <a:gd name="connsiteY4" fmla="*/ 163810 h 335528"/>
                <a:gd name="connsiteX5" fmla="*/ 295496 w 295668"/>
                <a:gd name="connsiteY5" fmla="*/ 171560 h 335528"/>
                <a:gd name="connsiteX6" fmla="*/ 256193 w 295668"/>
                <a:gd name="connsiteY6" fmla="*/ 289747 h 335528"/>
                <a:gd name="connsiteX7" fmla="*/ 42488 w 295668"/>
                <a:gd name="connsiteY7" fmla="*/ 292764 h 335528"/>
                <a:gd name="connsiteX8" fmla="*/ 39471 w 295668"/>
                <a:gd name="connsiteY8" fmla="*/ 289747 h 335528"/>
                <a:gd name="connsiteX9" fmla="*/ 168 w 295668"/>
                <a:gd name="connsiteY9" fmla="*/ 171837 h 335528"/>
                <a:gd name="connsiteX10" fmla="*/ 72962 w 295668"/>
                <a:gd name="connsiteY10" fmla="*/ 171560 h 335528"/>
                <a:gd name="connsiteX11" fmla="*/ 91507 w 295668"/>
                <a:gd name="connsiteY11" fmla="*/ 248229 h 335528"/>
                <a:gd name="connsiteX12" fmla="*/ 148524 w 295668"/>
                <a:gd name="connsiteY12" fmla="*/ 277568 h 335528"/>
                <a:gd name="connsiteX13" fmla="*/ 203881 w 295668"/>
                <a:gd name="connsiteY13" fmla="*/ 248229 h 335528"/>
                <a:gd name="connsiteX14" fmla="*/ 222702 w 295668"/>
                <a:gd name="connsiteY14" fmla="*/ 171560 h 335528"/>
                <a:gd name="connsiteX15" fmla="*/ 222702 w 295668"/>
                <a:gd name="connsiteY15" fmla="*/ 165194 h 335528"/>
                <a:gd name="connsiteX16" fmla="*/ 203881 w 295668"/>
                <a:gd name="connsiteY16" fmla="*/ 89078 h 335528"/>
                <a:gd name="connsiteX17" fmla="*/ 146587 w 295668"/>
                <a:gd name="connsiteY17" fmla="*/ 59186 h 335528"/>
                <a:gd name="connsiteX18" fmla="*/ 91230 w 295668"/>
                <a:gd name="connsiteY18" fmla="*/ 89078 h 335528"/>
                <a:gd name="connsiteX19" fmla="*/ 72685 w 295668"/>
                <a:gd name="connsiteY19" fmla="*/ 165194 h 33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68" h="335528">
                  <a:moveTo>
                    <a:pt x="168" y="163810"/>
                  </a:moveTo>
                  <a:cubicBezTo>
                    <a:pt x="-1604" y="121019"/>
                    <a:pt x="12374" y="79059"/>
                    <a:pt x="39471" y="45900"/>
                  </a:cubicBezTo>
                  <a:cubicBezTo>
                    <a:pt x="97430" y="-13941"/>
                    <a:pt x="192920" y="-15463"/>
                    <a:pt x="252761" y="42468"/>
                  </a:cubicBezTo>
                  <a:cubicBezTo>
                    <a:pt x="253923" y="43603"/>
                    <a:pt x="255058" y="44738"/>
                    <a:pt x="256193" y="45900"/>
                  </a:cubicBezTo>
                  <a:cubicBezTo>
                    <a:pt x="283290" y="79059"/>
                    <a:pt x="297268" y="121019"/>
                    <a:pt x="295496" y="163810"/>
                  </a:cubicBezTo>
                  <a:lnTo>
                    <a:pt x="295496" y="171560"/>
                  </a:lnTo>
                  <a:cubicBezTo>
                    <a:pt x="297406" y="214462"/>
                    <a:pt x="283429" y="256533"/>
                    <a:pt x="256193" y="289747"/>
                  </a:cubicBezTo>
                  <a:cubicBezTo>
                    <a:pt x="198013" y="349588"/>
                    <a:pt x="102329" y="350944"/>
                    <a:pt x="42488" y="292764"/>
                  </a:cubicBezTo>
                  <a:cubicBezTo>
                    <a:pt x="41464" y="291767"/>
                    <a:pt x="40468" y="290771"/>
                    <a:pt x="39471" y="289747"/>
                  </a:cubicBezTo>
                  <a:cubicBezTo>
                    <a:pt x="12291" y="256644"/>
                    <a:pt x="-1714" y="214628"/>
                    <a:pt x="168" y="171837"/>
                  </a:cubicBezTo>
                  <a:close/>
                  <a:moveTo>
                    <a:pt x="72962" y="171560"/>
                  </a:moveTo>
                  <a:cubicBezTo>
                    <a:pt x="71744" y="198353"/>
                    <a:pt x="78166" y="224952"/>
                    <a:pt x="91507" y="248229"/>
                  </a:cubicBezTo>
                  <a:cubicBezTo>
                    <a:pt x="103630" y="267798"/>
                    <a:pt x="125551" y="279063"/>
                    <a:pt x="148524" y="277568"/>
                  </a:cubicBezTo>
                  <a:cubicBezTo>
                    <a:pt x="170861" y="278288"/>
                    <a:pt x="191924" y="267134"/>
                    <a:pt x="203881" y="248229"/>
                  </a:cubicBezTo>
                  <a:cubicBezTo>
                    <a:pt x="217250" y="224952"/>
                    <a:pt x="223782" y="198380"/>
                    <a:pt x="222702" y="171560"/>
                  </a:cubicBezTo>
                  <a:lnTo>
                    <a:pt x="222702" y="165194"/>
                  </a:lnTo>
                  <a:cubicBezTo>
                    <a:pt x="223671" y="138567"/>
                    <a:pt x="217167" y="112190"/>
                    <a:pt x="203881" y="89078"/>
                  </a:cubicBezTo>
                  <a:cubicBezTo>
                    <a:pt x="191675" y="69399"/>
                    <a:pt x="169698" y="57940"/>
                    <a:pt x="146587" y="59186"/>
                  </a:cubicBezTo>
                  <a:cubicBezTo>
                    <a:pt x="124084" y="58355"/>
                    <a:pt x="102882" y="69786"/>
                    <a:pt x="91230" y="89078"/>
                  </a:cubicBezTo>
                  <a:cubicBezTo>
                    <a:pt x="78055" y="112218"/>
                    <a:pt x="71633" y="138595"/>
                    <a:pt x="72685" y="165194"/>
                  </a:cubicBezTo>
                  <a:close/>
                </a:path>
              </a:pathLst>
            </a:custGeom>
            <a:solidFill>
              <a:srgbClr val="FFFFFF"/>
            </a:solidFill>
            <a:ln w="27652" cap="flat">
              <a:noFill/>
              <a:prstDash val="solid"/>
              <a:miter/>
            </a:ln>
          </p:spPr>
          <p:txBody>
            <a:bodyPr rtlCol="0" anchor="ctr"/>
            <a:lstStyle/>
            <a:p>
              <a:endParaRPr lang="en-US" sz="1436"/>
            </a:p>
          </p:txBody>
        </p:sp>
        <p:sp>
          <p:nvSpPr>
            <p:cNvPr id="83" name="Freeform: Shape 82">
              <a:extLst>
                <a:ext uri="{FF2B5EF4-FFF2-40B4-BE49-F238E27FC236}">
                  <a16:creationId xmlns:a16="http://schemas.microsoft.com/office/drawing/2014/main" id="{3F04F902-44FD-4618-B821-5129BE984BB9}"/>
                </a:ext>
              </a:extLst>
            </p:cNvPr>
            <p:cNvSpPr/>
            <p:nvPr/>
          </p:nvSpPr>
          <p:spPr>
            <a:xfrm>
              <a:off x="6835756" y="7161254"/>
              <a:ext cx="1828435" cy="1544178"/>
            </a:xfrm>
            <a:custGeom>
              <a:avLst/>
              <a:gdLst>
                <a:gd name="connsiteX0" fmla="*/ 0 w 1828435"/>
                <a:gd name="connsiteY0" fmla="*/ 1381706 h 1544178"/>
                <a:gd name="connsiteX1" fmla="*/ 602836 w 1828435"/>
                <a:gd name="connsiteY1" fmla="*/ 1544178 h 1544178"/>
                <a:gd name="connsiteX2" fmla="*/ 573496 w 1828435"/>
                <a:gd name="connsiteY2" fmla="*/ 1404126 h 1544178"/>
                <a:gd name="connsiteX3" fmla="*/ 1828435 w 1828435"/>
                <a:gd name="connsiteY3" fmla="*/ 186276 h 1544178"/>
                <a:gd name="connsiteX4" fmla="*/ 1638285 w 1828435"/>
                <a:gd name="connsiteY4" fmla="*/ 100749 h 1544178"/>
                <a:gd name="connsiteX5" fmla="*/ 1604240 w 1828435"/>
                <a:gd name="connsiteY5" fmla="*/ 85803 h 1544178"/>
                <a:gd name="connsiteX6" fmla="*/ 1414089 w 1828435"/>
                <a:gd name="connsiteY6" fmla="*/ 0 h 1544178"/>
                <a:gd name="connsiteX7" fmla="*/ 514265 w 1828435"/>
                <a:gd name="connsiteY7" fmla="*/ 1119592 h 1544178"/>
                <a:gd name="connsiteX8" fmla="*/ 486586 w 1828435"/>
                <a:gd name="connsiteY8" fmla="*/ 992271 h 154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435" h="1544178">
                  <a:moveTo>
                    <a:pt x="0" y="1381706"/>
                  </a:moveTo>
                  <a:lnTo>
                    <a:pt x="602836" y="1544178"/>
                  </a:lnTo>
                  <a:lnTo>
                    <a:pt x="573496" y="1404126"/>
                  </a:lnTo>
                  <a:cubicBezTo>
                    <a:pt x="1166949" y="1229807"/>
                    <a:pt x="1636375" y="774220"/>
                    <a:pt x="1828435" y="186276"/>
                  </a:cubicBezTo>
                  <a:lnTo>
                    <a:pt x="1638285" y="100749"/>
                  </a:lnTo>
                  <a:lnTo>
                    <a:pt x="1604240" y="85803"/>
                  </a:lnTo>
                  <a:lnTo>
                    <a:pt x="1414089" y="0"/>
                  </a:lnTo>
                  <a:cubicBezTo>
                    <a:pt x="1297840" y="500149"/>
                    <a:pt x="976771" y="905084"/>
                    <a:pt x="514265" y="1119592"/>
                  </a:cubicBezTo>
                  <a:lnTo>
                    <a:pt x="486586" y="992271"/>
                  </a:lnTo>
                  <a:close/>
                </a:path>
              </a:pathLst>
            </a:custGeom>
            <a:solidFill>
              <a:srgbClr val="EAEDED"/>
            </a:solidFill>
            <a:ln w="27652" cap="flat">
              <a:noFill/>
              <a:prstDash val="solid"/>
              <a:miter/>
            </a:ln>
          </p:spPr>
          <p:txBody>
            <a:bodyPr rtlCol="0" anchor="ctr"/>
            <a:lstStyle/>
            <a:p>
              <a:endParaRPr lang="en-US" sz="1436"/>
            </a:p>
          </p:txBody>
        </p:sp>
        <p:sp>
          <p:nvSpPr>
            <p:cNvPr id="84" name="Freeform: Shape 83">
              <a:extLst>
                <a:ext uri="{FF2B5EF4-FFF2-40B4-BE49-F238E27FC236}">
                  <a16:creationId xmlns:a16="http://schemas.microsoft.com/office/drawing/2014/main" id="{060078EC-2DA3-4B15-A715-C034E4B3DCAD}"/>
                </a:ext>
              </a:extLst>
            </p:cNvPr>
            <p:cNvSpPr/>
            <p:nvPr/>
          </p:nvSpPr>
          <p:spPr>
            <a:xfrm>
              <a:off x="7160978" y="1614226"/>
              <a:ext cx="1544454" cy="1828435"/>
            </a:xfrm>
            <a:custGeom>
              <a:avLst/>
              <a:gdLst>
                <a:gd name="connsiteX0" fmla="*/ 1381983 w 1544454"/>
                <a:gd name="connsiteY0" fmla="*/ 1828435 h 1828435"/>
                <a:gd name="connsiteX1" fmla="*/ 1544455 w 1544454"/>
                <a:gd name="connsiteY1" fmla="*/ 1225600 h 1828435"/>
                <a:gd name="connsiteX2" fmla="*/ 1404402 w 1544454"/>
                <a:gd name="connsiteY2" fmla="*/ 1254939 h 1828435"/>
                <a:gd name="connsiteX3" fmla="*/ 186553 w 1544454"/>
                <a:gd name="connsiteY3" fmla="*/ 0 h 1828435"/>
                <a:gd name="connsiteX4" fmla="*/ 101026 w 1544454"/>
                <a:gd name="connsiteY4" fmla="*/ 190427 h 1828435"/>
                <a:gd name="connsiteX5" fmla="*/ 85803 w 1544454"/>
                <a:gd name="connsiteY5" fmla="*/ 224195 h 1828435"/>
                <a:gd name="connsiteX6" fmla="*/ 0 w 1544454"/>
                <a:gd name="connsiteY6" fmla="*/ 414346 h 1828435"/>
                <a:gd name="connsiteX7" fmla="*/ 1119591 w 1544454"/>
                <a:gd name="connsiteY7" fmla="*/ 1315001 h 1828435"/>
                <a:gd name="connsiteX8" fmla="*/ 992271 w 1544454"/>
                <a:gd name="connsiteY8" fmla="*/ 1342679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381983" y="1828435"/>
                  </a:moveTo>
                  <a:lnTo>
                    <a:pt x="1544455" y="1225600"/>
                  </a:lnTo>
                  <a:lnTo>
                    <a:pt x="1404402" y="1254939"/>
                  </a:lnTo>
                  <a:cubicBezTo>
                    <a:pt x="1230084" y="661486"/>
                    <a:pt x="774497" y="192048"/>
                    <a:pt x="186553" y="0"/>
                  </a:cubicBezTo>
                  <a:lnTo>
                    <a:pt x="101026" y="190427"/>
                  </a:lnTo>
                  <a:cubicBezTo>
                    <a:pt x="95767" y="201499"/>
                    <a:pt x="90785" y="212847"/>
                    <a:pt x="85803" y="224195"/>
                  </a:cubicBezTo>
                  <a:cubicBezTo>
                    <a:pt x="57017" y="287670"/>
                    <a:pt x="28426" y="351053"/>
                    <a:pt x="0" y="414346"/>
                  </a:cubicBezTo>
                  <a:cubicBezTo>
                    <a:pt x="493451" y="523069"/>
                    <a:pt x="907686" y="856292"/>
                    <a:pt x="1119591" y="1315001"/>
                  </a:cubicBezTo>
                  <a:lnTo>
                    <a:pt x="992271" y="1342679"/>
                  </a:lnTo>
                  <a:close/>
                </a:path>
              </a:pathLst>
            </a:custGeom>
            <a:solidFill>
              <a:srgbClr val="EAEDED"/>
            </a:solidFill>
            <a:ln w="27652" cap="flat">
              <a:noFill/>
              <a:prstDash val="solid"/>
              <a:miter/>
            </a:ln>
          </p:spPr>
          <p:txBody>
            <a:bodyPr rtlCol="0" anchor="ctr"/>
            <a:lstStyle/>
            <a:p>
              <a:endParaRPr lang="en-US" sz="1436"/>
            </a:p>
          </p:txBody>
        </p:sp>
        <p:sp>
          <p:nvSpPr>
            <p:cNvPr id="85" name="Freeform: Shape 84">
              <a:extLst>
                <a:ext uri="{FF2B5EF4-FFF2-40B4-BE49-F238E27FC236}">
                  <a16:creationId xmlns:a16="http://schemas.microsoft.com/office/drawing/2014/main" id="{0057B778-EB67-44EC-A1B0-E366DAAE8F99}"/>
                </a:ext>
              </a:extLst>
            </p:cNvPr>
            <p:cNvSpPr/>
            <p:nvPr/>
          </p:nvSpPr>
          <p:spPr>
            <a:xfrm>
              <a:off x="1612842" y="1572986"/>
              <a:ext cx="1829819" cy="1544454"/>
            </a:xfrm>
            <a:custGeom>
              <a:avLst/>
              <a:gdLst>
                <a:gd name="connsiteX0" fmla="*/ 1829819 w 1829819"/>
                <a:gd name="connsiteY0" fmla="*/ 162472 h 1544454"/>
                <a:gd name="connsiteX1" fmla="*/ 1227260 w 1829819"/>
                <a:gd name="connsiteY1" fmla="*/ 0 h 1544454"/>
                <a:gd name="connsiteX2" fmla="*/ 1254939 w 1829819"/>
                <a:gd name="connsiteY2" fmla="*/ 140053 h 1544454"/>
                <a:gd name="connsiteX3" fmla="*/ 0 w 1829819"/>
                <a:gd name="connsiteY3" fmla="*/ 1357902 h 1544454"/>
                <a:gd name="connsiteX4" fmla="*/ 190427 w 1829819"/>
                <a:gd name="connsiteY4" fmla="*/ 1443705 h 1544454"/>
                <a:gd name="connsiteX5" fmla="*/ 224195 w 1829819"/>
                <a:gd name="connsiteY5" fmla="*/ 1458928 h 1544454"/>
                <a:gd name="connsiteX6" fmla="*/ 414346 w 1829819"/>
                <a:gd name="connsiteY6" fmla="*/ 1544455 h 1544454"/>
                <a:gd name="connsiteX7" fmla="*/ 1316385 w 1829819"/>
                <a:gd name="connsiteY7" fmla="*/ 424863 h 1544454"/>
                <a:gd name="connsiteX8" fmla="*/ 1344063 w 1829819"/>
                <a:gd name="connsiteY8" fmla="*/ 552184 h 15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819" h="1544454">
                  <a:moveTo>
                    <a:pt x="1829819" y="162472"/>
                  </a:moveTo>
                  <a:lnTo>
                    <a:pt x="1227260" y="0"/>
                  </a:lnTo>
                  <a:lnTo>
                    <a:pt x="1254939" y="140053"/>
                  </a:lnTo>
                  <a:cubicBezTo>
                    <a:pt x="661486" y="314382"/>
                    <a:pt x="192048" y="769944"/>
                    <a:pt x="0" y="1357902"/>
                  </a:cubicBezTo>
                  <a:lnTo>
                    <a:pt x="190427" y="1443705"/>
                  </a:lnTo>
                  <a:lnTo>
                    <a:pt x="224195" y="1458928"/>
                  </a:lnTo>
                  <a:lnTo>
                    <a:pt x="414346" y="1544455"/>
                  </a:lnTo>
                  <a:cubicBezTo>
                    <a:pt x="523446" y="1050752"/>
                    <a:pt x="857200" y="636506"/>
                    <a:pt x="1316385" y="424863"/>
                  </a:cubicBezTo>
                  <a:lnTo>
                    <a:pt x="1344063" y="552184"/>
                  </a:lnTo>
                  <a:close/>
                </a:path>
              </a:pathLst>
            </a:custGeom>
            <a:solidFill>
              <a:srgbClr val="EAEDED"/>
            </a:solidFill>
            <a:ln w="27652" cap="flat">
              <a:noFill/>
              <a:prstDash val="solid"/>
              <a:miter/>
            </a:ln>
          </p:spPr>
          <p:txBody>
            <a:bodyPr rtlCol="0" anchor="ctr"/>
            <a:lstStyle/>
            <a:p>
              <a:endParaRPr lang="en-US" sz="1436"/>
            </a:p>
          </p:txBody>
        </p:sp>
        <p:sp>
          <p:nvSpPr>
            <p:cNvPr id="86" name="Freeform: Shape 85">
              <a:extLst>
                <a:ext uri="{FF2B5EF4-FFF2-40B4-BE49-F238E27FC236}">
                  <a16:creationId xmlns:a16="http://schemas.microsoft.com/office/drawing/2014/main" id="{267E6601-83AA-4794-B5A9-15D140932381}"/>
                </a:ext>
              </a:extLst>
            </p:cNvPr>
            <p:cNvSpPr/>
            <p:nvPr/>
          </p:nvSpPr>
          <p:spPr>
            <a:xfrm>
              <a:off x="1572986" y="6835756"/>
              <a:ext cx="1544454" cy="1828435"/>
            </a:xfrm>
            <a:custGeom>
              <a:avLst/>
              <a:gdLst>
                <a:gd name="connsiteX0" fmla="*/ 162472 w 1544454"/>
                <a:gd name="connsiteY0" fmla="*/ 0 h 1828435"/>
                <a:gd name="connsiteX1" fmla="*/ 0 w 1544454"/>
                <a:gd name="connsiteY1" fmla="*/ 602836 h 1828435"/>
                <a:gd name="connsiteX2" fmla="*/ 140053 w 1544454"/>
                <a:gd name="connsiteY2" fmla="*/ 573496 h 1828435"/>
                <a:gd name="connsiteX3" fmla="*/ 1357902 w 1544454"/>
                <a:gd name="connsiteY3" fmla="*/ 1828435 h 1828435"/>
                <a:gd name="connsiteX4" fmla="*/ 1443705 w 1544454"/>
                <a:gd name="connsiteY4" fmla="*/ 1638285 h 1828435"/>
                <a:gd name="connsiteX5" fmla="*/ 1458928 w 1544454"/>
                <a:gd name="connsiteY5" fmla="*/ 1604240 h 1828435"/>
                <a:gd name="connsiteX6" fmla="*/ 1544455 w 1544454"/>
                <a:gd name="connsiteY6" fmla="*/ 1414089 h 1828435"/>
                <a:gd name="connsiteX7" fmla="*/ 424863 w 1544454"/>
                <a:gd name="connsiteY7" fmla="*/ 514265 h 1828435"/>
                <a:gd name="connsiteX8" fmla="*/ 552184 w 1544454"/>
                <a:gd name="connsiteY8" fmla="*/ 486586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62472" y="0"/>
                  </a:moveTo>
                  <a:lnTo>
                    <a:pt x="0" y="602836"/>
                  </a:lnTo>
                  <a:lnTo>
                    <a:pt x="140053" y="573496"/>
                  </a:lnTo>
                  <a:cubicBezTo>
                    <a:pt x="314382" y="1166949"/>
                    <a:pt x="769944" y="1636375"/>
                    <a:pt x="1357902" y="1828435"/>
                  </a:cubicBezTo>
                  <a:cubicBezTo>
                    <a:pt x="1386502" y="1764968"/>
                    <a:pt x="1415105" y="1701585"/>
                    <a:pt x="1443705" y="1638285"/>
                  </a:cubicBezTo>
                  <a:cubicBezTo>
                    <a:pt x="1448687" y="1626936"/>
                    <a:pt x="1453670" y="1615588"/>
                    <a:pt x="1458928" y="1604240"/>
                  </a:cubicBezTo>
                  <a:lnTo>
                    <a:pt x="1544455" y="1414089"/>
                  </a:lnTo>
                  <a:cubicBezTo>
                    <a:pt x="1044306" y="1297840"/>
                    <a:pt x="639371" y="976771"/>
                    <a:pt x="424863" y="514265"/>
                  </a:cubicBezTo>
                  <a:lnTo>
                    <a:pt x="552184" y="486586"/>
                  </a:lnTo>
                  <a:close/>
                </a:path>
              </a:pathLst>
            </a:custGeom>
            <a:solidFill>
              <a:srgbClr val="EAEDED"/>
            </a:solidFill>
            <a:ln w="27652" cap="flat">
              <a:noFill/>
              <a:prstDash val="solid"/>
              <a:miter/>
            </a:ln>
          </p:spPr>
          <p:txBody>
            <a:bodyPr rtlCol="0" anchor="ctr"/>
            <a:lstStyle/>
            <a:p>
              <a:endParaRPr lang="en-US" sz="1436"/>
            </a:p>
          </p:txBody>
        </p:sp>
      </p:grpSp>
    </p:spTree>
    <p:extLst>
      <p:ext uri="{BB962C8B-B14F-4D97-AF65-F5344CB8AC3E}">
        <p14:creationId xmlns:p14="http://schemas.microsoft.com/office/powerpoint/2010/main" val="212930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75729B1F-BD9E-4A7A-AF98-1FD2B792B6AE}"/>
              </a:ext>
            </a:extLst>
          </p:cNvPr>
          <p:cNvSpPr>
            <a:spLocks noGrp="1"/>
          </p:cNvSpPr>
          <p:nvPr>
            <p:ph type="title"/>
          </p:nvPr>
        </p:nvSpPr>
        <p:spPr>
          <a:xfrm>
            <a:off x="628396" y="498864"/>
            <a:ext cx="11238484" cy="1212448"/>
          </a:xfrm>
        </p:spPr>
        <p:txBody>
          <a:bodyPr/>
          <a:lstStyle/>
          <a:p>
            <a:r>
              <a:rPr lang="en-US" dirty="0"/>
              <a:t>ENVIRONMENTAL MANAGEMENT SYSTEM</a:t>
            </a:r>
          </a:p>
        </p:txBody>
      </p:sp>
      <p:sp>
        <p:nvSpPr>
          <p:cNvPr id="44" name="Content Placeholder 43">
            <a:extLst>
              <a:ext uri="{FF2B5EF4-FFF2-40B4-BE49-F238E27FC236}">
                <a16:creationId xmlns:a16="http://schemas.microsoft.com/office/drawing/2014/main" id="{028F0AB5-C2C9-4BC1-BA68-9CD0FCDB7589}"/>
              </a:ext>
            </a:extLst>
          </p:cNvPr>
          <p:cNvSpPr>
            <a:spLocks noGrp="1"/>
          </p:cNvSpPr>
          <p:nvPr>
            <p:ph idx="1"/>
          </p:nvPr>
        </p:nvSpPr>
        <p:spPr>
          <a:xfrm>
            <a:off x="628395" y="1225917"/>
            <a:ext cx="6048175" cy="1009815"/>
          </a:xfrm>
        </p:spPr>
        <p:txBody>
          <a:bodyPr/>
          <a:lstStyle/>
          <a:p>
            <a:r>
              <a:rPr lang="en-US" dirty="0"/>
              <a:t>Implementing a framework of 10 elements</a:t>
            </a:r>
          </a:p>
        </p:txBody>
      </p:sp>
      <p:sp>
        <p:nvSpPr>
          <p:cNvPr id="154" name="TextBox 153">
            <a:extLst>
              <a:ext uri="{FF2B5EF4-FFF2-40B4-BE49-F238E27FC236}">
                <a16:creationId xmlns:a16="http://schemas.microsoft.com/office/drawing/2014/main" id="{19F55747-5979-44E7-BF50-812858013A5E}"/>
              </a:ext>
            </a:extLst>
          </p:cNvPr>
          <p:cNvSpPr txBox="1"/>
          <p:nvPr/>
        </p:nvSpPr>
        <p:spPr>
          <a:xfrm>
            <a:off x="628397" y="2695294"/>
            <a:ext cx="1554480" cy="1371600"/>
          </a:xfrm>
          <a:prstGeom prst="rect">
            <a:avLst/>
          </a:prstGeom>
          <a:solidFill>
            <a:srgbClr val="64A3AC"/>
          </a:solidFill>
        </p:spPr>
        <p:txBody>
          <a:bodyPr wrap="square" rtlCol="0" anchor="ctr">
            <a:noAutofit/>
          </a:bodyPr>
          <a:lstStyle/>
          <a:p>
            <a:pPr algn="ctr"/>
            <a:r>
              <a:rPr lang="en-US" sz="1200" b="1" dirty="0">
                <a:solidFill>
                  <a:schemeClr val="bg1"/>
                </a:solidFill>
              </a:rPr>
              <a:t>Environmental </a:t>
            </a:r>
            <a:br>
              <a:rPr lang="en-US" sz="1200" b="1" dirty="0">
                <a:solidFill>
                  <a:schemeClr val="bg1"/>
                </a:solidFill>
              </a:rPr>
            </a:br>
            <a:r>
              <a:rPr lang="en-US" sz="1200" b="1" dirty="0">
                <a:solidFill>
                  <a:schemeClr val="bg1"/>
                </a:solidFill>
              </a:rPr>
              <a:t>Policy</a:t>
            </a:r>
          </a:p>
        </p:txBody>
      </p:sp>
      <p:sp>
        <p:nvSpPr>
          <p:cNvPr id="155" name="TextBox 154">
            <a:extLst>
              <a:ext uri="{FF2B5EF4-FFF2-40B4-BE49-F238E27FC236}">
                <a16:creationId xmlns:a16="http://schemas.microsoft.com/office/drawing/2014/main" id="{0B8BCD74-C02B-425B-9C9D-E6F7495D6E0E}"/>
              </a:ext>
            </a:extLst>
          </p:cNvPr>
          <p:cNvSpPr txBox="1"/>
          <p:nvPr/>
        </p:nvSpPr>
        <p:spPr>
          <a:xfrm>
            <a:off x="2513171" y="2695294"/>
            <a:ext cx="1554480" cy="1371600"/>
          </a:xfrm>
          <a:prstGeom prst="rect">
            <a:avLst/>
          </a:prstGeom>
          <a:solidFill>
            <a:srgbClr val="64A3AC"/>
          </a:solidFill>
        </p:spPr>
        <p:txBody>
          <a:bodyPr wrap="square" rtlCol="0" anchor="ctr">
            <a:noAutofit/>
          </a:bodyPr>
          <a:lstStyle/>
          <a:p>
            <a:pPr algn="ctr"/>
            <a:r>
              <a:rPr lang="en-US" sz="1200" b="1" dirty="0">
                <a:solidFill>
                  <a:schemeClr val="bg1"/>
                </a:solidFill>
              </a:rPr>
              <a:t>Environmental </a:t>
            </a:r>
            <a:br>
              <a:rPr lang="en-US" sz="1200" b="1" dirty="0">
                <a:solidFill>
                  <a:schemeClr val="bg1"/>
                </a:solidFill>
              </a:rPr>
            </a:br>
            <a:r>
              <a:rPr lang="en-US" sz="12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4409686" y="2695294"/>
            <a:ext cx="1554480" cy="1371600"/>
          </a:xfrm>
          <a:prstGeom prst="rect">
            <a:avLst/>
          </a:prstGeom>
          <a:solidFill>
            <a:srgbClr val="64A3AC"/>
          </a:solidFill>
        </p:spPr>
        <p:txBody>
          <a:bodyPr wrap="square" rtlCol="0" anchor="ctr">
            <a:noAutofit/>
          </a:bodyPr>
          <a:lstStyle/>
          <a:p>
            <a:pPr algn="ctr"/>
            <a:r>
              <a:rPr lang="en-US" sz="1200" b="1" dirty="0">
                <a:solidFill>
                  <a:schemeClr val="bg1"/>
                </a:solidFill>
              </a:rPr>
              <a:t>Objectives </a:t>
            </a:r>
            <a:br>
              <a:rPr lang="en-US" sz="1200" b="1" dirty="0">
                <a:solidFill>
                  <a:schemeClr val="bg1"/>
                </a:solidFill>
              </a:rPr>
            </a:br>
            <a:r>
              <a:rPr lang="en-US" sz="1200" b="1" dirty="0">
                <a:solidFill>
                  <a:schemeClr val="bg1"/>
                </a:solidFill>
              </a:rPr>
              <a:t>&amp;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282719" y="2678693"/>
            <a:ext cx="1554480" cy="1371600"/>
          </a:xfrm>
          <a:prstGeom prst="rect">
            <a:avLst/>
          </a:prstGeom>
          <a:solidFill>
            <a:srgbClr val="C4CC3C"/>
          </a:solidFill>
        </p:spPr>
        <p:txBody>
          <a:bodyPr wrap="square" rtlCol="0" anchor="ctr">
            <a:noAutofit/>
          </a:bodyPr>
          <a:lstStyle/>
          <a:p>
            <a:pPr algn="ctr"/>
            <a:r>
              <a:rPr lang="en-US" sz="1200" b="1" dirty="0">
                <a:solidFill>
                  <a:sysClr val="windowText" lastClr="000000"/>
                </a:solidFill>
              </a:rPr>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8167493" y="2678693"/>
            <a:ext cx="1554480" cy="1371600"/>
          </a:xfrm>
          <a:prstGeom prst="rect">
            <a:avLst/>
          </a:prstGeom>
          <a:solidFill>
            <a:srgbClr val="C4CC3C"/>
          </a:solidFill>
        </p:spPr>
        <p:txBody>
          <a:bodyPr wrap="square" rtlCol="0" anchor="ctr">
            <a:noAutofit/>
          </a:bodyPr>
          <a:lstStyle/>
          <a:p>
            <a:pPr algn="ctr"/>
            <a:r>
              <a:rPr lang="en-US" sz="1200" b="1" dirty="0">
                <a:solidFill>
                  <a:sysClr val="windowText" lastClr="000000"/>
                </a:solidFill>
              </a:rPr>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10052265" y="2695294"/>
            <a:ext cx="1554480" cy="1371600"/>
          </a:xfrm>
          <a:prstGeom prst="rect">
            <a:avLst/>
          </a:prstGeom>
          <a:solidFill>
            <a:schemeClr val="accent1"/>
          </a:solidFill>
        </p:spPr>
        <p:txBody>
          <a:bodyPr wrap="square" rtlCol="0" anchor="ctr">
            <a:noAutofit/>
          </a:bodyPr>
          <a:lstStyle/>
          <a:p>
            <a:pPr algn="ctr"/>
            <a:r>
              <a:rPr lang="en-US" sz="1200" b="1" dirty="0"/>
              <a:t>Communication, Training &amp;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10059923" y="4563161"/>
            <a:ext cx="1554480" cy="1368772"/>
          </a:xfrm>
          <a:prstGeom prst="rect">
            <a:avLst/>
          </a:prstGeom>
          <a:solidFill>
            <a:srgbClr val="C4CC3C"/>
          </a:solidFill>
        </p:spPr>
        <p:txBody>
          <a:bodyPr wrap="square" rtlCol="0" anchor="ctr">
            <a:noAutofit/>
          </a:bodyPr>
          <a:lstStyle/>
          <a:p>
            <a:pPr algn="ctr"/>
            <a:r>
              <a:rPr lang="en-US" sz="12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8184052" y="4561747"/>
            <a:ext cx="1554480" cy="1371600"/>
          </a:xfrm>
          <a:prstGeom prst="rect">
            <a:avLst/>
          </a:prstGeom>
          <a:solidFill>
            <a:schemeClr val="tx2"/>
          </a:solidFill>
        </p:spPr>
        <p:txBody>
          <a:bodyPr wrap="square" rtlCol="0" anchor="ctr">
            <a:noAutofit/>
          </a:bodyPr>
          <a:lstStyle/>
          <a:p>
            <a:pPr algn="ctr"/>
            <a:r>
              <a:rPr lang="en-US" sz="1200" b="1" dirty="0">
                <a:solidFill>
                  <a:schemeClr val="bg1"/>
                </a:solidFill>
              </a:rPr>
              <a:t>Assessment</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290098" y="4561747"/>
            <a:ext cx="1554480" cy="1371600"/>
          </a:xfrm>
          <a:prstGeom prst="rect">
            <a:avLst/>
          </a:prstGeom>
          <a:solidFill>
            <a:schemeClr val="tx2"/>
          </a:solidFill>
        </p:spPr>
        <p:txBody>
          <a:bodyPr wrap="square" rtlCol="0" anchor="ctr">
            <a:noAutofit/>
          </a:bodyPr>
          <a:lstStyle/>
          <a:p>
            <a:pPr algn="ctr"/>
            <a:r>
              <a:rPr lang="en-US" sz="1200" b="1" dirty="0">
                <a:solidFill>
                  <a:schemeClr val="bg1"/>
                </a:solidFill>
              </a:rPr>
              <a:t>Revaluation &amp; Modification</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4409686" y="4561747"/>
            <a:ext cx="1554480" cy="1368772"/>
          </a:xfrm>
          <a:prstGeom prst="rect">
            <a:avLst/>
          </a:prstGeom>
          <a:solidFill>
            <a:srgbClr val="64A3AC"/>
          </a:solidFill>
        </p:spPr>
        <p:txBody>
          <a:bodyPr wrap="square" lIns="0" tIns="0" rIns="0" bIns="0" rtlCol="0" anchor="ctr">
            <a:noAutofit/>
          </a:bodyPr>
          <a:lstStyle/>
          <a:p>
            <a:pPr algn="ctr"/>
            <a:r>
              <a:rPr lang="en-US" sz="1200" b="1" dirty="0">
                <a:solidFill>
                  <a:schemeClr val="bg1"/>
                </a:solidFill>
              </a:rPr>
              <a:t>Legal &amp; Other Requirements</a:t>
            </a:r>
          </a:p>
        </p:txBody>
      </p:sp>
      <p:sp>
        <p:nvSpPr>
          <p:cNvPr id="173" name="Isosceles Triangle 172">
            <a:extLst>
              <a:ext uri="{FF2B5EF4-FFF2-40B4-BE49-F238E27FC236}">
                <a16:creationId xmlns:a16="http://schemas.microsoft.com/office/drawing/2014/main" id="{47848C20-37C5-4CEF-959E-378DB25C42B7}"/>
              </a:ext>
            </a:extLst>
          </p:cNvPr>
          <p:cNvSpPr/>
          <p:nvPr/>
        </p:nvSpPr>
        <p:spPr>
          <a:xfrm rot="5400000">
            <a:off x="2201050" y="3294478"/>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9577C8D8-192D-4ED2-8A9A-60A649BE9182}"/>
              </a:ext>
            </a:extLst>
          </p:cNvPr>
          <p:cNvSpPr/>
          <p:nvPr/>
        </p:nvSpPr>
        <p:spPr>
          <a:xfrm rot="5400000">
            <a:off x="4088692" y="3294478"/>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Isosceles Triangle 174">
            <a:extLst>
              <a:ext uri="{FF2B5EF4-FFF2-40B4-BE49-F238E27FC236}">
                <a16:creationId xmlns:a16="http://schemas.microsoft.com/office/drawing/2014/main" id="{D57CC93D-E85F-466A-BC77-547D0510FE29}"/>
              </a:ext>
            </a:extLst>
          </p:cNvPr>
          <p:cNvSpPr/>
          <p:nvPr/>
        </p:nvSpPr>
        <p:spPr>
          <a:xfrm rot="5400000">
            <a:off x="5976334" y="3277886"/>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Isosceles Triangle 175">
            <a:extLst>
              <a:ext uri="{FF2B5EF4-FFF2-40B4-BE49-F238E27FC236}">
                <a16:creationId xmlns:a16="http://schemas.microsoft.com/office/drawing/2014/main" id="{1888641D-6C62-46A9-AACC-5D04B7AB45E1}"/>
              </a:ext>
            </a:extLst>
          </p:cNvPr>
          <p:cNvSpPr/>
          <p:nvPr/>
        </p:nvSpPr>
        <p:spPr>
          <a:xfrm rot="5400000">
            <a:off x="7863976" y="3277886"/>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77" name="Isosceles Triangle 176">
            <a:extLst>
              <a:ext uri="{FF2B5EF4-FFF2-40B4-BE49-F238E27FC236}">
                <a16:creationId xmlns:a16="http://schemas.microsoft.com/office/drawing/2014/main" id="{64C51FB5-C951-40E8-9699-C6FCFFFFA804}"/>
              </a:ext>
            </a:extLst>
          </p:cNvPr>
          <p:cNvSpPr/>
          <p:nvPr/>
        </p:nvSpPr>
        <p:spPr>
          <a:xfrm rot="5400000">
            <a:off x="9751618" y="3277886"/>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78" name="Isosceles Triangle 177">
            <a:extLst>
              <a:ext uri="{FF2B5EF4-FFF2-40B4-BE49-F238E27FC236}">
                <a16:creationId xmlns:a16="http://schemas.microsoft.com/office/drawing/2014/main" id="{1F05D722-7E77-44AB-9A5B-2CF8C0FCB560}"/>
              </a:ext>
            </a:extLst>
          </p:cNvPr>
          <p:cNvSpPr/>
          <p:nvPr/>
        </p:nvSpPr>
        <p:spPr>
          <a:xfrm rot="10800000">
            <a:off x="10675238" y="4136821"/>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Isosceles Triangle 181">
            <a:extLst>
              <a:ext uri="{FF2B5EF4-FFF2-40B4-BE49-F238E27FC236}">
                <a16:creationId xmlns:a16="http://schemas.microsoft.com/office/drawing/2014/main" id="{A9C7E82A-8C6D-46E3-9CFC-0A11A524E6B4}"/>
              </a:ext>
            </a:extLst>
          </p:cNvPr>
          <p:cNvSpPr/>
          <p:nvPr/>
        </p:nvSpPr>
        <p:spPr>
          <a:xfrm rot="16200000">
            <a:off x="5956050" y="5142773"/>
            <a:ext cx="323850" cy="2095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Isosceles Triangle 182">
            <a:extLst>
              <a:ext uri="{FF2B5EF4-FFF2-40B4-BE49-F238E27FC236}">
                <a16:creationId xmlns:a16="http://schemas.microsoft.com/office/drawing/2014/main" id="{7AC6812C-C694-432F-9F82-4D583F7E3543}"/>
              </a:ext>
            </a:extLst>
          </p:cNvPr>
          <p:cNvSpPr/>
          <p:nvPr/>
        </p:nvSpPr>
        <p:spPr>
          <a:xfrm rot="16200000">
            <a:off x="7847117" y="5142773"/>
            <a:ext cx="323850" cy="20955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Isosceles Triangle 183">
            <a:extLst>
              <a:ext uri="{FF2B5EF4-FFF2-40B4-BE49-F238E27FC236}">
                <a16:creationId xmlns:a16="http://schemas.microsoft.com/office/drawing/2014/main" id="{F5FD2168-5AFC-4324-BA6E-592D140FB0D1}"/>
              </a:ext>
            </a:extLst>
          </p:cNvPr>
          <p:cNvSpPr/>
          <p:nvPr/>
        </p:nvSpPr>
        <p:spPr>
          <a:xfrm rot="16200000">
            <a:off x="9731298" y="5142772"/>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Isosceles Triangle 184">
            <a:extLst>
              <a:ext uri="{FF2B5EF4-FFF2-40B4-BE49-F238E27FC236}">
                <a16:creationId xmlns:a16="http://schemas.microsoft.com/office/drawing/2014/main" id="{F0471F27-EDFB-48C3-B83C-44C9F7670254}"/>
              </a:ext>
            </a:extLst>
          </p:cNvPr>
          <p:cNvSpPr/>
          <p:nvPr/>
        </p:nvSpPr>
        <p:spPr>
          <a:xfrm rot="5400000">
            <a:off x="3980020" y="5111144"/>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54" idx="2"/>
          </p:cNvCxnSpPr>
          <p:nvPr/>
        </p:nvCxnSpPr>
        <p:spPr>
          <a:xfrm>
            <a:off x="1405637" y="4066894"/>
            <a:ext cx="0" cy="1149025"/>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endCxn id="185" idx="3"/>
          </p:cNvCxnSpPr>
          <p:nvPr/>
        </p:nvCxnSpPr>
        <p:spPr>
          <a:xfrm>
            <a:off x="1405637" y="5215919"/>
            <a:ext cx="2631533"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a:off x="5023196" y="4271884"/>
            <a:ext cx="323850" cy="2095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304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E68ACCB0-90C5-4747-B560-A557586521EF}"/>
              </a:ext>
            </a:extLst>
          </p:cNvPr>
          <p:cNvGrpSpPr/>
          <p:nvPr/>
        </p:nvGrpSpPr>
        <p:grpSpPr>
          <a:xfrm>
            <a:off x="6210299" y="353341"/>
            <a:ext cx="4451350" cy="6151318"/>
            <a:chOff x="670711" y="420747"/>
            <a:chExt cx="4451350" cy="6151318"/>
          </a:xfrm>
        </p:grpSpPr>
        <p:sp>
          <p:nvSpPr>
            <p:cNvPr id="155" name="TextBox 154">
              <a:extLst>
                <a:ext uri="{FF2B5EF4-FFF2-40B4-BE49-F238E27FC236}">
                  <a16:creationId xmlns:a16="http://schemas.microsoft.com/office/drawing/2014/main" id="{0B8BCD74-C02B-425B-9C9D-E6F7495D6E0E}"/>
                </a:ext>
              </a:extLst>
            </p:cNvPr>
            <p:cNvSpPr txBox="1"/>
            <p:nvPr/>
          </p:nvSpPr>
          <p:spPr>
            <a:xfrm>
              <a:off x="670712" y="1121082"/>
              <a:ext cx="2324100"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 </a:t>
              </a:r>
              <a:br>
                <a:rPr lang="en-US" sz="1300" b="1" dirty="0">
                  <a:solidFill>
                    <a:schemeClr val="bg1"/>
                  </a:solidFill>
                </a:rPr>
              </a:br>
              <a:r>
                <a:rPr lang="en-US" sz="13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670712" y="1821417"/>
              <a:ext cx="2316425" cy="548640"/>
            </a:xfrm>
            <a:prstGeom prst="rect">
              <a:avLst/>
            </a:prstGeom>
            <a:solidFill>
              <a:srgbClr val="64A3AC"/>
            </a:solidFill>
          </p:spPr>
          <p:txBody>
            <a:bodyPr wrap="square" rtlCol="0" anchor="ctr">
              <a:noAutofit/>
            </a:bodyPr>
            <a:lstStyle/>
            <a:p>
              <a:pPr algn="ctr"/>
              <a:r>
                <a:rPr lang="en-US" sz="1300" b="1" dirty="0">
                  <a:solidFill>
                    <a:schemeClr val="bg1"/>
                  </a:solidFill>
                </a:rPr>
                <a:t>Objectives </a:t>
              </a:r>
              <a:br>
                <a:rPr lang="en-US" sz="1300" b="1" dirty="0">
                  <a:solidFill>
                    <a:schemeClr val="bg1"/>
                  </a:solidFill>
                </a:rPr>
              </a:br>
              <a:r>
                <a:rPr lang="en-US" sz="1300" b="1" dirty="0">
                  <a:solidFill>
                    <a:schemeClr val="bg1"/>
                  </a:solidFill>
                </a:rPr>
                <a:t>&amp;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300" b="1" dirty="0"/>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670711" y="3222087"/>
              <a:ext cx="2319163" cy="548640"/>
            </a:xfrm>
            <a:prstGeom prst="rect">
              <a:avLst/>
            </a:prstGeom>
            <a:solidFill>
              <a:srgbClr val="C4CC3C"/>
            </a:solidFill>
          </p:spPr>
          <p:txBody>
            <a:bodyPr wrap="square" rtlCol="0" anchor="ctr">
              <a:noAutofit/>
            </a:bodyPr>
            <a:lstStyle/>
            <a:p>
              <a:pPr algn="ctr"/>
              <a:r>
                <a:rPr lang="en-US" sz="1300" b="1" dirty="0"/>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675648" y="3922422"/>
              <a:ext cx="2316425" cy="548640"/>
            </a:xfrm>
            <a:prstGeom prst="rect">
              <a:avLst/>
            </a:prstGeom>
            <a:solidFill>
              <a:srgbClr val="C4CC3C"/>
            </a:solidFill>
          </p:spPr>
          <p:txBody>
            <a:bodyPr wrap="square" rtlCol="0" anchor="ctr">
              <a:noAutofit/>
            </a:bodyPr>
            <a:lstStyle/>
            <a:p>
              <a:pPr algn="ctr"/>
              <a:r>
                <a:rPr lang="en-US" sz="1300" b="1" dirty="0"/>
                <a:t>Communication, Training </a:t>
              </a:r>
              <a:br>
                <a:rPr lang="en-US" sz="1300" b="1" dirty="0"/>
              </a:br>
              <a:r>
                <a:rPr lang="en-US" sz="1300" b="1" dirty="0"/>
                <a:t>&amp;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675648" y="4622757"/>
              <a:ext cx="2319164" cy="548640"/>
            </a:xfrm>
            <a:prstGeom prst="rect">
              <a:avLst/>
            </a:prstGeom>
            <a:solidFill>
              <a:srgbClr val="C4CC3C"/>
            </a:solidFill>
          </p:spPr>
          <p:txBody>
            <a:bodyPr wrap="square" rtlCol="0" anchor="ctr">
              <a:noAutofit/>
            </a:bodyPr>
            <a:lstStyle/>
            <a:p>
              <a:pPr algn="ctr"/>
              <a:r>
                <a:rPr lang="en-US" sz="13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682004" y="6023425"/>
              <a:ext cx="2312807" cy="548640"/>
            </a:xfrm>
            <a:prstGeom prst="rect">
              <a:avLst/>
            </a:prstGeom>
            <a:solidFill>
              <a:srgbClr val="2B5026"/>
            </a:solidFill>
          </p:spPr>
          <p:txBody>
            <a:bodyPr wrap="square" rtlCol="0" anchor="ctr">
              <a:noAutofit/>
            </a:bodyPr>
            <a:lstStyle/>
            <a:p>
              <a:pPr algn="ctr"/>
              <a:r>
                <a:rPr lang="en-US" sz="1300" b="1" dirty="0">
                  <a:solidFill>
                    <a:schemeClr val="bg1"/>
                  </a:solidFill>
                </a:rPr>
                <a:t>Reevaluation &amp; Modification</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82005" y="5323092"/>
              <a:ext cx="2311489" cy="548637"/>
            </a:xfrm>
            <a:prstGeom prst="rect">
              <a:avLst/>
            </a:prstGeom>
            <a:solidFill>
              <a:srgbClr val="2B5026"/>
            </a:solidFill>
          </p:spPr>
          <p:txBody>
            <a:bodyPr wrap="square" rtlCol="0" anchor="ctr">
              <a:noAutofit/>
            </a:bodyPr>
            <a:lstStyle/>
            <a:p>
              <a:pPr algn="ctr"/>
              <a:r>
                <a:rPr lang="en-US" sz="1300" b="1" dirty="0">
                  <a:solidFill>
                    <a:schemeClr val="bg1"/>
                  </a:solidFill>
                </a:rPr>
                <a:t>Assessment</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3662844" y="1756632"/>
              <a:ext cx="1459217" cy="678210"/>
            </a:xfrm>
            <a:prstGeom prst="rect">
              <a:avLst/>
            </a:prstGeom>
            <a:solidFill>
              <a:srgbClr val="64A3AC"/>
            </a:solidFill>
          </p:spPr>
          <p:txBody>
            <a:bodyPr wrap="square" lIns="91440" tIns="0" rIns="91440" bIns="0" rtlCol="0" anchor="ctr">
              <a:noAutofit/>
            </a:bodyPr>
            <a:lstStyle/>
            <a:p>
              <a:pPr algn="ctr"/>
              <a:r>
                <a:rPr lang="en-US" sz="1300" b="1" dirty="0">
                  <a:solidFill>
                    <a:schemeClr val="bg1"/>
                  </a:solidFill>
                </a:rPr>
                <a:t>Legal &amp; Other Requirements</a:t>
              </a:r>
            </a:p>
          </p:txBody>
        </p:sp>
        <p:sp>
          <p:nvSpPr>
            <p:cNvPr id="185" name="Isosceles Triangle 184">
              <a:extLst>
                <a:ext uri="{FF2B5EF4-FFF2-40B4-BE49-F238E27FC236}">
                  <a16:creationId xmlns:a16="http://schemas.microsoft.com/office/drawing/2014/main" id="{F0471F27-EDFB-48C3-B83C-44C9F7670254}"/>
                </a:ext>
              </a:extLst>
            </p:cNvPr>
            <p:cNvSpPr/>
            <p:nvPr/>
          </p:nvSpPr>
          <p:spPr>
            <a:xfrm>
              <a:off x="3258571" y="2169518"/>
              <a:ext cx="195900" cy="1267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85" idx="3"/>
            </p:cNvCxnSpPr>
            <p:nvPr/>
          </p:nvCxnSpPr>
          <p:spPr>
            <a:xfrm>
              <a:off x="3356521" y="2296277"/>
              <a:ext cx="8529" cy="40014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stCxn id="161" idx="3"/>
            </p:cNvCxnSpPr>
            <p:nvPr/>
          </p:nvCxnSpPr>
          <p:spPr>
            <a:xfrm>
              <a:off x="2994811" y="6297745"/>
              <a:ext cx="37023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1" name="Straight Connector 200">
              <a:extLst>
                <a:ext uri="{FF2B5EF4-FFF2-40B4-BE49-F238E27FC236}">
                  <a16:creationId xmlns:a16="http://schemas.microsoft.com/office/drawing/2014/main" id="{F56A20F1-A25F-47CF-8060-B22C0F7627EA}"/>
                </a:ext>
              </a:extLst>
            </p:cNvPr>
            <p:cNvCxnSpPr>
              <a:cxnSpLocks/>
              <a:stCxn id="194" idx="3"/>
              <a:endCxn id="163" idx="1"/>
            </p:cNvCxnSpPr>
            <p:nvPr/>
          </p:nvCxnSpPr>
          <p:spPr>
            <a:xfrm>
              <a:off x="3140896" y="2095737"/>
              <a:ext cx="521948" cy="0"/>
            </a:xfrm>
            <a:prstGeom prst="line">
              <a:avLst/>
            </a:prstGeom>
            <a:solidFill>
              <a:srgbClr val="64A3AC"/>
            </a:solidFill>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F416603-26B0-4637-9191-4A3B7C76698B}"/>
                </a:ext>
              </a:extLst>
            </p:cNvPr>
            <p:cNvCxnSpPr>
              <a:cxnSpLocks/>
            </p:cNvCxnSpPr>
            <p:nvPr/>
          </p:nvCxnSpPr>
          <p:spPr>
            <a:xfrm>
              <a:off x="2978607" y="695067"/>
              <a:ext cx="1413845" cy="0"/>
            </a:xfrm>
            <a:prstGeom prst="line">
              <a:avLst/>
            </a:prstGeom>
            <a:solidFill>
              <a:srgbClr val="64A3AC"/>
            </a:solidFill>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7D8175A-664A-4BF7-A722-99441BEC91CB}"/>
                </a:ext>
              </a:extLst>
            </p:cNvPr>
            <p:cNvCxnSpPr>
              <a:cxnSpLocks/>
              <a:endCxn id="247" idx="3"/>
            </p:cNvCxnSpPr>
            <p:nvPr/>
          </p:nvCxnSpPr>
          <p:spPr>
            <a:xfrm flipH="1">
              <a:off x="440261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247" name="Isosceles Triangle 246">
              <a:extLst>
                <a:ext uri="{FF2B5EF4-FFF2-40B4-BE49-F238E27FC236}">
                  <a16:creationId xmlns:a16="http://schemas.microsoft.com/office/drawing/2014/main" id="{D4F05F31-E45A-46E6-B8BC-F4A9E9BB8DBE}"/>
                </a:ext>
              </a:extLst>
            </p:cNvPr>
            <p:cNvSpPr/>
            <p:nvPr/>
          </p:nvSpPr>
          <p:spPr>
            <a:xfrm rot="10800000">
              <a:off x="430466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Isosceles Triangle 251">
              <a:extLst>
                <a:ext uri="{FF2B5EF4-FFF2-40B4-BE49-F238E27FC236}">
                  <a16:creationId xmlns:a16="http://schemas.microsoft.com/office/drawing/2014/main" id="{93820F55-8E79-4B58-AFF5-A2D28ED804E2}"/>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Isosceles Triangle 252">
              <a:extLst>
                <a:ext uri="{FF2B5EF4-FFF2-40B4-BE49-F238E27FC236}">
                  <a16:creationId xmlns:a16="http://schemas.microsoft.com/office/drawing/2014/main" id="{25CBF6BE-B435-48E0-BCD3-64BB49BAA1D0}"/>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Isosceles Triangle 253">
              <a:extLst>
                <a:ext uri="{FF2B5EF4-FFF2-40B4-BE49-F238E27FC236}">
                  <a16:creationId xmlns:a16="http://schemas.microsoft.com/office/drawing/2014/main" id="{383A5024-19E4-4EFC-B980-707D39AC5358}"/>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Isosceles Triangle 254">
              <a:extLst>
                <a:ext uri="{FF2B5EF4-FFF2-40B4-BE49-F238E27FC236}">
                  <a16:creationId xmlns:a16="http://schemas.microsoft.com/office/drawing/2014/main" id="{EDFE22FF-1B5E-4DA9-B861-B06AA8A35235}"/>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Isosceles Triangle 255">
              <a:extLst>
                <a:ext uri="{FF2B5EF4-FFF2-40B4-BE49-F238E27FC236}">
                  <a16:creationId xmlns:a16="http://schemas.microsoft.com/office/drawing/2014/main" id="{173FD428-33C3-44B2-83F8-0ED82F663BCB}"/>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Isosceles Triangle 256">
              <a:extLst>
                <a:ext uri="{FF2B5EF4-FFF2-40B4-BE49-F238E27FC236}">
                  <a16:creationId xmlns:a16="http://schemas.microsoft.com/office/drawing/2014/main" id="{0963B5CF-5BBD-4B74-A526-8A6C13013292}"/>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Isosceles Triangle 257">
              <a:extLst>
                <a:ext uri="{FF2B5EF4-FFF2-40B4-BE49-F238E27FC236}">
                  <a16:creationId xmlns:a16="http://schemas.microsoft.com/office/drawing/2014/main" id="{6F6721F5-5477-4636-BAED-032C3767F761}"/>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Isosceles Triangle 258">
              <a:extLst>
                <a:ext uri="{FF2B5EF4-FFF2-40B4-BE49-F238E27FC236}">
                  <a16:creationId xmlns:a16="http://schemas.microsoft.com/office/drawing/2014/main" id="{DAD47BAB-4C67-4E91-B1AE-E7AD708E4624}"/>
                </a:ext>
              </a:extLst>
            </p:cNvPr>
            <p:cNvSpPr/>
            <p:nvPr/>
          </p:nvSpPr>
          <p:spPr>
            <a:xfrm rot="10800000">
              <a:off x="1746188" y="5871729"/>
              <a:ext cx="195900" cy="126759"/>
            </a:xfrm>
            <a:prstGeom prst="triangle">
              <a:avLst/>
            </a:prstGeom>
            <a:solidFill>
              <a:srgbClr val="2B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19F55747-5979-44E7-BF50-812858013A5E}"/>
                </a:ext>
              </a:extLst>
            </p:cNvPr>
            <p:cNvSpPr txBox="1"/>
            <p:nvPr/>
          </p:nvSpPr>
          <p:spPr>
            <a:xfrm>
              <a:off x="670712" y="420747"/>
              <a:ext cx="2322782"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 </a:t>
              </a:r>
              <a:br>
                <a:rPr lang="en-US" sz="1300" b="1" dirty="0">
                  <a:solidFill>
                    <a:schemeClr val="bg1"/>
                  </a:solidFill>
                </a:rPr>
              </a:br>
              <a:r>
                <a:rPr lang="en-US" sz="1300" b="1" dirty="0">
                  <a:solidFill>
                    <a:schemeClr val="bg1"/>
                  </a:solidFill>
                </a:rPr>
                <a:t>Policy </a:t>
              </a:r>
            </a:p>
          </p:txBody>
        </p:sp>
      </p:grpSp>
      <p:sp>
        <p:nvSpPr>
          <p:cNvPr id="262" name="Title 42">
            <a:extLst>
              <a:ext uri="{FF2B5EF4-FFF2-40B4-BE49-F238E27FC236}">
                <a16:creationId xmlns:a16="http://schemas.microsoft.com/office/drawing/2014/main" id="{9E6CB1B8-E209-4FB4-9E57-BB6ABE85629C}"/>
              </a:ext>
            </a:extLst>
          </p:cNvPr>
          <p:cNvSpPr>
            <a:spLocks noGrp="1"/>
          </p:cNvSpPr>
          <p:nvPr>
            <p:ph type="title"/>
          </p:nvPr>
        </p:nvSpPr>
        <p:spPr>
          <a:xfrm>
            <a:off x="677911" y="1053676"/>
            <a:ext cx="4565650" cy="1882861"/>
          </a:xfrm>
        </p:spPr>
        <p:txBody>
          <a:bodyPr>
            <a:normAutofit fontScale="90000"/>
          </a:bodyPr>
          <a:lstStyle/>
          <a:p>
            <a:r>
              <a:rPr lang="en-US" dirty="0"/>
              <a:t>ENVIRONMENTAL</a:t>
            </a:r>
            <a:br>
              <a:rPr lang="en-US" dirty="0"/>
            </a:br>
            <a:r>
              <a:rPr lang="en-US" dirty="0"/>
              <a:t>MANAGEMENT SYSTEM</a:t>
            </a:r>
          </a:p>
        </p:txBody>
      </p:sp>
      <p:sp>
        <p:nvSpPr>
          <p:cNvPr id="263" name="Content Placeholder 43">
            <a:extLst>
              <a:ext uri="{FF2B5EF4-FFF2-40B4-BE49-F238E27FC236}">
                <a16:creationId xmlns:a16="http://schemas.microsoft.com/office/drawing/2014/main" id="{0812F5D3-D7F4-4A40-95EB-58217A7BDFED}"/>
              </a:ext>
            </a:extLst>
          </p:cNvPr>
          <p:cNvSpPr>
            <a:spLocks noGrp="1"/>
          </p:cNvSpPr>
          <p:nvPr>
            <p:ph idx="1"/>
          </p:nvPr>
        </p:nvSpPr>
        <p:spPr>
          <a:xfrm>
            <a:off x="677909" y="3044487"/>
            <a:ext cx="4565651" cy="3125787"/>
          </a:xfrm>
        </p:spPr>
        <p:txBody>
          <a:bodyPr/>
          <a:lstStyle/>
          <a:p>
            <a:r>
              <a:rPr lang="en-US" dirty="0"/>
              <a:t>Implementing a framework of 10 elements</a:t>
            </a:r>
          </a:p>
        </p:txBody>
      </p:sp>
    </p:spTree>
    <p:extLst>
      <p:ext uri="{BB962C8B-B14F-4D97-AF65-F5344CB8AC3E}">
        <p14:creationId xmlns:p14="http://schemas.microsoft.com/office/powerpoint/2010/main" val="133326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E68ACCB0-90C5-4747-B560-A557586521EF}"/>
              </a:ext>
            </a:extLst>
          </p:cNvPr>
          <p:cNvGrpSpPr/>
          <p:nvPr/>
        </p:nvGrpSpPr>
        <p:grpSpPr>
          <a:xfrm>
            <a:off x="6207237" y="353341"/>
            <a:ext cx="4454412" cy="6151318"/>
            <a:chOff x="667649" y="420747"/>
            <a:chExt cx="4454412" cy="6151318"/>
          </a:xfrm>
        </p:grpSpPr>
        <p:sp>
          <p:nvSpPr>
            <p:cNvPr id="155" name="TextBox 154">
              <a:extLst>
                <a:ext uri="{FF2B5EF4-FFF2-40B4-BE49-F238E27FC236}">
                  <a16:creationId xmlns:a16="http://schemas.microsoft.com/office/drawing/2014/main" id="{0B8BCD74-C02B-425B-9C9D-E6F7495D6E0E}"/>
                </a:ext>
              </a:extLst>
            </p:cNvPr>
            <p:cNvSpPr txBox="1"/>
            <p:nvPr/>
          </p:nvSpPr>
          <p:spPr>
            <a:xfrm>
              <a:off x="670712" y="1121082"/>
              <a:ext cx="2332464"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a:t>
              </a:r>
              <a:br>
                <a:rPr lang="en-US" sz="1300" b="1" dirty="0">
                  <a:solidFill>
                    <a:schemeClr val="bg1"/>
                  </a:solidFill>
                </a:rPr>
              </a:br>
              <a:r>
                <a:rPr lang="en-US" sz="13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667649" y="1821417"/>
              <a:ext cx="2332464" cy="548640"/>
            </a:xfrm>
            <a:prstGeom prst="rect">
              <a:avLst/>
            </a:prstGeom>
            <a:solidFill>
              <a:srgbClr val="64A3AC"/>
            </a:solidFill>
          </p:spPr>
          <p:txBody>
            <a:bodyPr wrap="square" rtlCol="0" anchor="ctr">
              <a:noAutofit/>
            </a:bodyPr>
            <a:lstStyle/>
            <a:p>
              <a:pPr algn="ctr"/>
              <a:r>
                <a:rPr lang="en-US" sz="1300" b="1" dirty="0">
                  <a:solidFill>
                    <a:schemeClr val="bg1"/>
                  </a:solidFill>
                </a:rPr>
                <a:t>Objectives &amp;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300" b="1" dirty="0"/>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670712" y="3222087"/>
              <a:ext cx="2324100" cy="548640"/>
            </a:xfrm>
            <a:prstGeom prst="rect">
              <a:avLst/>
            </a:prstGeom>
            <a:solidFill>
              <a:srgbClr val="C4CC3C"/>
            </a:solidFill>
          </p:spPr>
          <p:txBody>
            <a:bodyPr wrap="square" rtlCol="0" anchor="ctr">
              <a:noAutofit/>
            </a:bodyPr>
            <a:lstStyle/>
            <a:p>
              <a:pPr algn="ctr"/>
              <a:r>
                <a:rPr lang="en-US" sz="1300" b="1" dirty="0"/>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675648" y="3922422"/>
              <a:ext cx="2319164" cy="548640"/>
            </a:xfrm>
            <a:prstGeom prst="rect">
              <a:avLst/>
            </a:prstGeom>
            <a:solidFill>
              <a:srgbClr val="C4CC3C"/>
            </a:solidFill>
          </p:spPr>
          <p:txBody>
            <a:bodyPr wrap="square" rtlCol="0" anchor="ctr">
              <a:noAutofit/>
            </a:bodyPr>
            <a:lstStyle/>
            <a:p>
              <a:pPr algn="ctr"/>
              <a:r>
                <a:rPr lang="en-US" sz="1300" b="1" dirty="0"/>
                <a:t>Communication, Training </a:t>
              </a:r>
              <a:br>
                <a:rPr lang="en-US" sz="1300" b="1" dirty="0"/>
              </a:br>
              <a:r>
                <a:rPr lang="en-US" sz="1300" b="1" dirty="0"/>
                <a:t>&amp;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675648" y="4622757"/>
              <a:ext cx="2319488" cy="548640"/>
            </a:xfrm>
            <a:prstGeom prst="rect">
              <a:avLst/>
            </a:prstGeom>
            <a:solidFill>
              <a:srgbClr val="C4CC3C"/>
            </a:solidFill>
          </p:spPr>
          <p:txBody>
            <a:bodyPr wrap="square" rtlCol="0" anchor="ctr">
              <a:noAutofit/>
            </a:bodyPr>
            <a:lstStyle/>
            <a:p>
              <a:pPr algn="ctr"/>
              <a:r>
                <a:rPr lang="en-US" sz="13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678333" y="6023425"/>
              <a:ext cx="2308804" cy="548640"/>
            </a:xfrm>
            <a:prstGeom prst="rect">
              <a:avLst/>
            </a:prstGeom>
            <a:solidFill>
              <a:schemeClr val="tx2"/>
            </a:solidFill>
            <a:ln>
              <a:noFill/>
            </a:ln>
          </p:spPr>
          <p:txBody>
            <a:bodyPr wrap="square" rtlCol="0" anchor="ctr">
              <a:noAutofit/>
            </a:bodyPr>
            <a:lstStyle/>
            <a:p>
              <a:pPr algn="ctr"/>
              <a:r>
                <a:rPr lang="en-US" sz="1300" b="1" dirty="0">
                  <a:solidFill>
                    <a:schemeClr val="bg1"/>
                  </a:solidFill>
                </a:rPr>
                <a:t>Reevaluation &amp; Modification</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67649" y="5323092"/>
              <a:ext cx="2319489" cy="548637"/>
            </a:xfrm>
            <a:prstGeom prst="rect">
              <a:avLst/>
            </a:prstGeom>
            <a:solidFill>
              <a:schemeClr val="tx2"/>
            </a:solidFill>
            <a:ln>
              <a:noFill/>
            </a:ln>
          </p:spPr>
          <p:txBody>
            <a:bodyPr wrap="square" rtlCol="0" anchor="ctr">
              <a:noAutofit/>
            </a:bodyPr>
            <a:lstStyle/>
            <a:p>
              <a:pPr algn="ctr"/>
              <a:r>
                <a:rPr lang="en-US" sz="1300" b="1" dirty="0">
                  <a:solidFill>
                    <a:schemeClr val="bg1"/>
                  </a:solidFill>
                </a:rPr>
                <a:t>Assessment</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3662844" y="1756632"/>
              <a:ext cx="1459217" cy="678210"/>
            </a:xfrm>
            <a:prstGeom prst="rect">
              <a:avLst/>
            </a:prstGeom>
            <a:solidFill>
              <a:srgbClr val="64A3AC"/>
            </a:solidFill>
          </p:spPr>
          <p:txBody>
            <a:bodyPr wrap="square" lIns="91440" tIns="0" rIns="91440" bIns="0" rtlCol="0" anchor="ctr">
              <a:noAutofit/>
            </a:bodyPr>
            <a:lstStyle/>
            <a:p>
              <a:pPr algn="ctr"/>
              <a:r>
                <a:rPr lang="en-US" sz="1300" b="1" dirty="0">
                  <a:solidFill>
                    <a:schemeClr val="bg1"/>
                  </a:solidFill>
                </a:rPr>
                <a:t>Legal &amp; Other Requirements</a:t>
              </a:r>
            </a:p>
          </p:txBody>
        </p:sp>
        <p:sp>
          <p:nvSpPr>
            <p:cNvPr id="185" name="Isosceles Triangle 184">
              <a:extLst>
                <a:ext uri="{FF2B5EF4-FFF2-40B4-BE49-F238E27FC236}">
                  <a16:creationId xmlns:a16="http://schemas.microsoft.com/office/drawing/2014/main" id="{F0471F27-EDFB-48C3-B83C-44C9F7670254}"/>
                </a:ext>
              </a:extLst>
            </p:cNvPr>
            <p:cNvSpPr/>
            <p:nvPr/>
          </p:nvSpPr>
          <p:spPr>
            <a:xfrm>
              <a:off x="3258571" y="2169518"/>
              <a:ext cx="195900" cy="126759"/>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85" idx="3"/>
            </p:cNvCxnSpPr>
            <p:nvPr/>
          </p:nvCxnSpPr>
          <p:spPr>
            <a:xfrm>
              <a:off x="3356521" y="2296277"/>
              <a:ext cx="8529" cy="4001468"/>
            </a:xfrm>
            <a:prstGeom prst="line">
              <a:avLst/>
            </a:prstGeom>
            <a:ln w="28575">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stCxn id="161" idx="3"/>
            </p:cNvCxnSpPr>
            <p:nvPr/>
          </p:nvCxnSpPr>
          <p:spPr>
            <a:xfrm>
              <a:off x="2987137" y="6297745"/>
              <a:ext cx="377913" cy="0"/>
            </a:xfrm>
            <a:prstGeom prst="line">
              <a:avLst/>
            </a:prstGeom>
            <a:ln w="28575">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1" name="Straight Connector 200">
              <a:extLst>
                <a:ext uri="{FF2B5EF4-FFF2-40B4-BE49-F238E27FC236}">
                  <a16:creationId xmlns:a16="http://schemas.microsoft.com/office/drawing/2014/main" id="{F56A20F1-A25F-47CF-8060-B22C0F7627EA}"/>
                </a:ext>
              </a:extLst>
            </p:cNvPr>
            <p:cNvCxnSpPr>
              <a:cxnSpLocks/>
              <a:stCxn id="194" idx="3"/>
              <a:endCxn id="163" idx="1"/>
            </p:cNvCxnSpPr>
            <p:nvPr/>
          </p:nvCxnSpPr>
          <p:spPr>
            <a:xfrm>
              <a:off x="3140896" y="2095737"/>
              <a:ext cx="521948"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F416603-26B0-4637-9191-4A3B7C76698B}"/>
                </a:ext>
              </a:extLst>
            </p:cNvPr>
            <p:cNvCxnSpPr>
              <a:cxnSpLocks/>
            </p:cNvCxnSpPr>
            <p:nvPr/>
          </p:nvCxnSpPr>
          <p:spPr>
            <a:xfrm>
              <a:off x="2978607" y="695067"/>
              <a:ext cx="1413845"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7D8175A-664A-4BF7-A722-99441BEC91CB}"/>
                </a:ext>
              </a:extLst>
            </p:cNvPr>
            <p:cNvCxnSpPr>
              <a:cxnSpLocks/>
              <a:endCxn id="247" idx="3"/>
            </p:cNvCxnSpPr>
            <p:nvPr/>
          </p:nvCxnSpPr>
          <p:spPr>
            <a:xfrm flipH="1">
              <a:off x="439245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247" name="Isosceles Triangle 246">
              <a:extLst>
                <a:ext uri="{FF2B5EF4-FFF2-40B4-BE49-F238E27FC236}">
                  <a16:creationId xmlns:a16="http://schemas.microsoft.com/office/drawing/2014/main" id="{D4F05F31-E45A-46E6-B8BC-F4A9E9BB8DBE}"/>
                </a:ext>
              </a:extLst>
            </p:cNvPr>
            <p:cNvSpPr/>
            <p:nvPr/>
          </p:nvSpPr>
          <p:spPr>
            <a:xfrm rot="10800000">
              <a:off x="429450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Isosceles Triangle 251">
              <a:extLst>
                <a:ext uri="{FF2B5EF4-FFF2-40B4-BE49-F238E27FC236}">
                  <a16:creationId xmlns:a16="http://schemas.microsoft.com/office/drawing/2014/main" id="{93820F55-8E79-4B58-AFF5-A2D28ED804E2}"/>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Isosceles Triangle 252">
              <a:extLst>
                <a:ext uri="{FF2B5EF4-FFF2-40B4-BE49-F238E27FC236}">
                  <a16:creationId xmlns:a16="http://schemas.microsoft.com/office/drawing/2014/main" id="{25CBF6BE-B435-48E0-BCD3-64BB49BAA1D0}"/>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Isosceles Triangle 253">
              <a:extLst>
                <a:ext uri="{FF2B5EF4-FFF2-40B4-BE49-F238E27FC236}">
                  <a16:creationId xmlns:a16="http://schemas.microsoft.com/office/drawing/2014/main" id="{383A5024-19E4-4EFC-B980-707D39AC5358}"/>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Isosceles Triangle 254">
              <a:extLst>
                <a:ext uri="{FF2B5EF4-FFF2-40B4-BE49-F238E27FC236}">
                  <a16:creationId xmlns:a16="http://schemas.microsoft.com/office/drawing/2014/main" id="{EDFE22FF-1B5E-4DA9-B861-B06AA8A35235}"/>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6" name="Isosceles Triangle 255">
              <a:extLst>
                <a:ext uri="{FF2B5EF4-FFF2-40B4-BE49-F238E27FC236}">
                  <a16:creationId xmlns:a16="http://schemas.microsoft.com/office/drawing/2014/main" id="{173FD428-33C3-44B2-83F8-0ED82F663BCB}"/>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7" name="Isosceles Triangle 256">
              <a:extLst>
                <a:ext uri="{FF2B5EF4-FFF2-40B4-BE49-F238E27FC236}">
                  <a16:creationId xmlns:a16="http://schemas.microsoft.com/office/drawing/2014/main" id="{0963B5CF-5BBD-4B74-A526-8A6C13013292}"/>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8" name="Isosceles Triangle 257">
              <a:extLst>
                <a:ext uri="{FF2B5EF4-FFF2-40B4-BE49-F238E27FC236}">
                  <a16:creationId xmlns:a16="http://schemas.microsoft.com/office/drawing/2014/main" id="{6F6721F5-5477-4636-BAED-032C3767F761}"/>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9" name="Isosceles Triangle 258">
              <a:extLst>
                <a:ext uri="{FF2B5EF4-FFF2-40B4-BE49-F238E27FC236}">
                  <a16:creationId xmlns:a16="http://schemas.microsoft.com/office/drawing/2014/main" id="{DAD47BAB-4C67-4E91-B1AE-E7AD708E4624}"/>
                </a:ext>
              </a:extLst>
            </p:cNvPr>
            <p:cNvSpPr/>
            <p:nvPr/>
          </p:nvSpPr>
          <p:spPr>
            <a:xfrm rot="10800000">
              <a:off x="1746188" y="5871729"/>
              <a:ext cx="195900" cy="1267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19F55747-5979-44E7-BF50-812858013A5E}"/>
                </a:ext>
              </a:extLst>
            </p:cNvPr>
            <p:cNvSpPr txBox="1"/>
            <p:nvPr/>
          </p:nvSpPr>
          <p:spPr>
            <a:xfrm>
              <a:off x="670712" y="420747"/>
              <a:ext cx="2332464"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 </a:t>
              </a:r>
              <a:br>
                <a:rPr lang="en-US" sz="1300" b="1" dirty="0">
                  <a:solidFill>
                    <a:schemeClr val="bg1"/>
                  </a:solidFill>
                </a:rPr>
              </a:br>
              <a:r>
                <a:rPr lang="en-US" sz="1300" b="1" dirty="0">
                  <a:solidFill>
                    <a:schemeClr val="bg1"/>
                  </a:solidFill>
                </a:rPr>
                <a:t>Policy</a:t>
              </a:r>
            </a:p>
          </p:txBody>
        </p:sp>
      </p:grpSp>
      <p:sp>
        <p:nvSpPr>
          <p:cNvPr id="262" name="Title 42">
            <a:extLst>
              <a:ext uri="{FF2B5EF4-FFF2-40B4-BE49-F238E27FC236}">
                <a16:creationId xmlns:a16="http://schemas.microsoft.com/office/drawing/2014/main" id="{9E6CB1B8-E209-4FB4-9E57-BB6ABE85629C}"/>
              </a:ext>
            </a:extLst>
          </p:cNvPr>
          <p:cNvSpPr>
            <a:spLocks noGrp="1"/>
          </p:cNvSpPr>
          <p:nvPr>
            <p:ph type="title" idx="4294967295"/>
          </p:nvPr>
        </p:nvSpPr>
        <p:spPr>
          <a:xfrm>
            <a:off x="846672" y="627661"/>
            <a:ext cx="4979888" cy="2072976"/>
          </a:xfrm>
        </p:spPr>
        <p:txBody>
          <a:bodyPr/>
          <a:lstStyle/>
          <a:p>
            <a:r>
              <a:rPr lang="en-US" dirty="0">
                <a:solidFill>
                  <a:schemeClr val="bg1"/>
                </a:solidFill>
              </a:rPr>
              <a:t>ENVIRONMENTAL</a:t>
            </a:r>
            <a:br>
              <a:rPr lang="en-US" dirty="0">
                <a:solidFill>
                  <a:schemeClr val="bg1"/>
                </a:solidFill>
              </a:rPr>
            </a:br>
            <a:r>
              <a:rPr lang="en-US" dirty="0">
                <a:solidFill>
                  <a:schemeClr val="bg1"/>
                </a:solidFill>
              </a:rPr>
              <a:t>MANAGEMENT SYSTEM</a:t>
            </a:r>
          </a:p>
        </p:txBody>
      </p:sp>
      <p:sp>
        <p:nvSpPr>
          <p:cNvPr id="263" name="Content Placeholder 43">
            <a:extLst>
              <a:ext uri="{FF2B5EF4-FFF2-40B4-BE49-F238E27FC236}">
                <a16:creationId xmlns:a16="http://schemas.microsoft.com/office/drawing/2014/main" id="{0812F5D3-D7F4-4A40-95EB-58217A7BDFED}"/>
              </a:ext>
            </a:extLst>
          </p:cNvPr>
          <p:cNvSpPr>
            <a:spLocks noGrp="1"/>
          </p:cNvSpPr>
          <p:nvPr>
            <p:ph idx="4294967295"/>
          </p:nvPr>
        </p:nvSpPr>
        <p:spPr>
          <a:xfrm>
            <a:off x="846672" y="2808587"/>
            <a:ext cx="4565650" cy="3125788"/>
          </a:xfrm>
        </p:spPr>
        <p:txBody>
          <a:bodyPr/>
          <a:lstStyle/>
          <a:p>
            <a:pPr>
              <a:buClr>
                <a:srgbClr val="64A3AC"/>
              </a:buClr>
            </a:pPr>
            <a:r>
              <a:rPr lang="en-US" dirty="0">
                <a:solidFill>
                  <a:schemeClr val="bg1"/>
                </a:solidFill>
              </a:rPr>
              <a:t>Implementing a framework of 10 elements</a:t>
            </a:r>
          </a:p>
        </p:txBody>
      </p:sp>
    </p:spTree>
    <p:extLst>
      <p:ext uri="{BB962C8B-B14F-4D97-AF65-F5344CB8AC3E}">
        <p14:creationId xmlns:p14="http://schemas.microsoft.com/office/powerpoint/2010/main" val="422796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BA4DB20F-FB18-44DF-AA9D-6E95B70FED49}"/>
              </a:ext>
            </a:extLst>
          </p:cNvPr>
          <p:cNvSpPr/>
          <p:nvPr/>
        </p:nvSpPr>
        <p:spPr>
          <a:xfrm>
            <a:off x="0" y="0"/>
            <a:ext cx="3832364" cy="6853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2E914E2-622B-47EA-A8E9-57C648C17419}"/>
              </a:ext>
            </a:extLst>
          </p:cNvPr>
          <p:cNvSpPr/>
          <p:nvPr/>
        </p:nvSpPr>
        <p:spPr>
          <a:xfrm>
            <a:off x="3661199" y="0"/>
            <a:ext cx="473215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8C3A8-4A59-4910-853F-466E8D42EF91}"/>
              </a:ext>
            </a:extLst>
          </p:cNvPr>
          <p:cNvSpPr>
            <a:spLocks noGrp="1"/>
          </p:cNvSpPr>
          <p:nvPr>
            <p:ph type="title"/>
          </p:nvPr>
        </p:nvSpPr>
        <p:spPr>
          <a:xfrm>
            <a:off x="256932" y="325324"/>
            <a:ext cx="3170624" cy="1235609"/>
          </a:xfrm>
        </p:spPr>
        <p:txBody>
          <a:bodyPr/>
          <a:lstStyle/>
          <a:p>
            <a:pPr>
              <a:lnSpc>
                <a:spcPts val="2900"/>
              </a:lnSpc>
            </a:pPr>
            <a:r>
              <a:rPr lang="en-US" sz="2800" dirty="0"/>
              <a:t>Environmental Management System</a:t>
            </a:r>
          </a:p>
        </p:txBody>
      </p:sp>
      <p:sp>
        <p:nvSpPr>
          <p:cNvPr id="3" name="Text Placeholder 2">
            <a:extLst>
              <a:ext uri="{FF2B5EF4-FFF2-40B4-BE49-F238E27FC236}">
                <a16:creationId xmlns:a16="http://schemas.microsoft.com/office/drawing/2014/main" id="{70B7C509-46FB-4431-B7DD-C1486D2363B7}"/>
              </a:ext>
            </a:extLst>
          </p:cNvPr>
          <p:cNvSpPr>
            <a:spLocks noGrp="1"/>
          </p:cNvSpPr>
          <p:nvPr>
            <p:ph type="body" idx="1"/>
          </p:nvPr>
        </p:nvSpPr>
        <p:spPr>
          <a:xfrm>
            <a:off x="256932" y="1994697"/>
            <a:ext cx="2971800" cy="606026"/>
          </a:xfrm>
        </p:spPr>
        <p:txBody>
          <a:bodyPr>
            <a:noAutofit/>
          </a:bodyPr>
          <a:lstStyle/>
          <a:p>
            <a:pPr>
              <a:lnSpc>
                <a:spcPts val="2200"/>
              </a:lnSpc>
            </a:pPr>
            <a:r>
              <a:rPr lang="en-US" sz="2000" dirty="0"/>
              <a:t>Actively Pursuing Six Program Components</a:t>
            </a:r>
          </a:p>
        </p:txBody>
      </p:sp>
      <p:sp>
        <p:nvSpPr>
          <p:cNvPr id="5" name="Text Placeholder 4">
            <a:extLst>
              <a:ext uri="{FF2B5EF4-FFF2-40B4-BE49-F238E27FC236}">
                <a16:creationId xmlns:a16="http://schemas.microsoft.com/office/drawing/2014/main" id="{ECE87B99-42AC-4B37-8ABE-5770CB37EB5D}"/>
              </a:ext>
            </a:extLst>
          </p:cNvPr>
          <p:cNvSpPr>
            <a:spLocks noGrp="1"/>
          </p:cNvSpPr>
          <p:nvPr>
            <p:ph type="body" sz="quarter" idx="3"/>
          </p:nvPr>
        </p:nvSpPr>
        <p:spPr>
          <a:xfrm>
            <a:off x="8813706" y="699899"/>
            <a:ext cx="3452371" cy="606026"/>
          </a:xfrm>
        </p:spPr>
        <p:txBody>
          <a:bodyPr>
            <a:noAutofit/>
          </a:bodyPr>
          <a:lstStyle/>
          <a:p>
            <a:pPr>
              <a:lnSpc>
                <a:spcPts val="2200"/>
              </a:lnSpc>
            </a:pPr>
            <a:r>
              <a:rPr lang="en-US" sz="2000" dirty="0"/>
              <a:t>For Continuous Improvement</a:t>
            </a:r>
          </a:p>
        </p:txBody>
      </p:sp>
      <p:sp>
        <p:nvSpPr>
          <p:cNvPr id="7" name="Text Placeholder 6">
            <a:extLst>
              <a:ext uri="{FF2B5EF4-FFF2-40B4-BE49-F238E27FC236}">
                <a16:creationId xmlns:a16="http://schemas.microsoft.com/office/drawing/2014/main" id="{56D413FC-177E-4107-B57C-829BDF238E44}"/>
              </a:ext>
            </a:extLst>
          </p:cNvPr>
          <p:cNvSpPr>
            <a:spLocks noGrp="1"/>
          </p:cNvSpPr>
          <p:nvPr>
            <p:ph type="body" sz="quarter" idx="13"/>
          </p:nvPr>
        </p:nvSpPr>
        <p:spPr>
          <a:xfrm>
            <a:off x="4098547" y="699899"/>
            <a:ext cx="3622005" cy="606026"/>
          </a:xfrm>
        </p:spPr>
        <p:txBody>
          <a:bodyPr>
            <a:noAutofit/>
          </a:bodyPr>
          <a:lstStyle/>
          <a:p>
            <a:pPr>
              <a:lnSpc>
                <a:spcPts val="2200"/>
              </a:lnSpc>
            </a:pPr>
            <a:r>
              <a:rPr lang="en-US" sz="2000" dirty="0"/>
              <a:t>By Implementing a Framework of 10 Elements</a:t>
            </a:r>
          </a:p>
        </p:txBody>
      </p:sp>
      <p:grpSp>
        <p:nvGrpSpPr>
          <p:cNvPr id="99" name="Group 98">
            <a:extLst>
              <a:ext uri="{FF2B5EF4-FFF2-40B4-BE49-F238E27FC236}">
                <a16:creationId xmlns:a16="http://schemas.microsoft.com/office/drawing/2014/main" id="{49648330-52F6-4984-947B-1E905DCE3A3C}"/>
              </a:ext>
            </a:extLst>
          </p:cNvPr>
          <p:cNvGrpSpPr/>
          <p:nvPr/>
        </p:nvGrpSpPr>
        <p:grpSpPr>
          <a:xfrm>
            <a:off x="608730" y="2808989"/>
            <a:ext cx="2398631" cy="3617927"/>
            <a:chOff x="1530906" y="2684478"/>
            <a:chExt cx="2398631" cy="3617927"/>
          </a:xfrm>
        </p:grpSpPr>
        <p:grpSp>
          <p:nvGrpSpPr>
            <p:cNvPr id="27" name="Group 26">
              <a:extLst>
                <a:ext uri="{FF2B5EF4-FFF2-40B4-BE49-F238E27FC236}">
                  <a16:creationId xmlns:a16="http://schemas.microsoft.com/office/drawing/2014/main" id="{ED590FCC-DD7C-408E-A385-EF4230A53E88}"/>
                </a:ext>
              </a:extLst>
            </p:cNvPr>
            <p:cNvGrpSpPr/>
            <p:nvPr/>
          </p:nvGrpSpPr>
          <p:grpSpPr>
            <a:xfrm>
              <a:off x="1533208" y="2684478"/>
              <a:ext cx="2396328" cy="567244"/>
              <a:chOff x="926015" y="2792180"/>
              <a:chExt cx="5358243" cy="1309991"/>
            </a:xfrm>
          </p:grpSpPr>
          <p:pic>
            <p:nvPicPr>
              <p:cNvPr id="28" name="Picture 27">
                <a:extLst>
                  <a:ext uri="{FF2B5EF4-FFF2-40B4-BE49-F238E27FC236}">
                    <a16:creationId xmlns:a16="http://schemas.microsoft.com/office/drawing/2014/main" id="{0F1A7AA0-3239-412D-B4AF-F376E161E2F3}"/>
                  </a:ext>
                </a:extLst>
              </p:cNvPr>
              <p:cNvPicPr>
                <a:picLocks/>
              </p:cNvPicPr>
              <p:nvPr/>
            </p:nvPicPr>
            <p:blipFill>
              <a:blip r:embed="rId3"/>
              <a:srcRect/>
              <a:stretch/>
            </p:blipFill>
            <p:spPr>
              <a:xfrm>
                <a:off x="926015" y="2792180"/>
                <a:ext cx="1267664" cy="1309261"/>
              </a:xfrm>
              <a:prstGeom prst="rect">
                <a:avLst/>
              </a:prstGeom>
            </p:spPr>
          </p:pic>
          <p:sp>
            <p:nvSpPr>
              <p:cNvPr id="29" name="TextBox 28">
                <a:extLst>
                  <a:ext uri="{FF2B5EF4-FFF2-40B4-BE49-F238E27FC236}">
                    <a16:creationId xmlns:a16="http://schemas.microsoft.com/office/drawing/2014/main" id="{F7E77455-8591-489C-9BCF-DC08AEBE9FC1}"/>
                  </a:ext>
                </a:extLst>
              </p:cNvPr>
              <p:cNvSpPr txBox="1"/>
              <p:nvPr/>
            </p:nvSpPr>
            <p:spPr>
              <a:xfrm>
                <a:off x="2188531" y="2802191"/>
                <a:ext cx="4095727" cy="1299980"/>
              </a:xfrm>
              <a:prstGeom prst="rect">
                <a:avLst/>
              </a:prstGeom>
              <a:solidFill>
                <a:schemeClr val="accent5">
                  <a:alpha val="34000"/>
                </a:schemeClr>
              </a:solidFill>
            </p:spPr>
            <p:txBody>
              <a:bodyPr wrap="square" lIns="182880" rtlCol="0" anchor="ctr">
                <a:noAutofit/>
              </a:bodyPr>
              <a:lstStyle/>
              <a:p>
                <a:r>
                  <a:rPr lang="en-US" sz="1050" b="1" dirty="0">
                    <a:latin typeface="+mn-lt"/>
                  </a:rPr>
                  <a:t>Organics Management</a:t>
                </a:r>
              </a:p>
            </p:txBody>
          </p:sp>
        </p:grpSp>
        <p:grpSp>
          <p:nvGrpSpPr>
            <p:cNvPr id="30" name="Group 29">
              <a:extLst>
                <a:ext uri="{FF2B5EF4-FFF2-40B4-BE49-F238E27FC236}">
                  <a16:creationId xmlns:a16="http://schemas.microsoft.com/office/drawing/2014/main" id="{0DDC5C84-C07A-43C6-BA37-E88D60B520BE}"/>
                </a:ext>
              </a:extLst>
            </p:cNvPr>
            <p:cNvGrpSpPr/>
            <p:nvPr/>
          </p:nvGrpSpPr>
          <p:grpSpPr>
            <a:xfrm>
              <a:off x="1530906" y="3899680"/>
              <a:ext cx="2398630" cy="566928"/>
              <a:chOff x="5510259" y="2822207"/>
              <a:chExt cx="5376367" cy="1309260"/>
            </a:xfrm>
          </p:grpSpPr>
          <p:pic>
            <p:nvPicPr>
              <p:cNvPr id="31" name="Picture 30">
                <a:extLst>
                  <a:ext uri="{FF2B5EF4-FFF2-40B4-BE49-F238E27FC236}">
                    <a16:creationId xmlns:a16="http://schemas.microsoft.com/office/drawing/2014/main" id="{F9FBDF98-27E2-4F38-8F49-E2E6A70AF7C3}"/>
                  </a:ext>
                </a:extLst>
              </p:cNvPr>
              <p:cNvPicPr>
                <a:picLocks/>
              </p:cNvPicPr>
              <p:nvPr/>
            </p:nvPicPr>
            <p:blipFill>
              <a:blip r:embed="rId4"/>
              <a:srcRect/>
              <a:stretch/>
            </p:blipFill>
            <p:spPr>
              <a:xfrm>
                <a:off x="5510259" y="2822207"/>
                <a:ext cx="1270731" cy="1309260"/>
              </a:xfrm>
              <a:prstGeom prst="rect">
                <a:avLst/>
              </a:prstGeom>
            </p:spPr>
          </p:pic>
          <p:sp>
            <p:nvSpPr>
              <p:cNvPr id="32" name="TextBox 31">
                <a:extLst>
                  <a:ext uri="{FF2B5EF4-FFF2-40B4-BE49-F238E27FC236}">
                    <a16:creationId xmlns:a16="http://schemas.microsoft.com/office/drawing/2014/main" id="{9B50443B-D09E-44B1-96C8-4021BECE6019}"/>
                  </a:ext>
                </a:extLst>
              </p:cNvPr>
              <p:cNvSpPr txBox="1"/>
              <p:nvPr/>
            </p:nvSpPr>
            <p:spPr>
              <a:xfrm>
                <a:off x="6777780" y="2822209"/>
                <a:ext cx="4108846" cy="1299976"/>
              </a:xfrm>
              <a:prstGeom prst="rect">
                <a:avLst/>
              </a:prstGeom>
              <a:solidFill>
                <a:schemeClr val="accent6">
                  <a:alpha val="34000"/>
                </a:schemeClr>
              </a:solidFill>
            </p:spPr>
            <p:txBody>
              <a:bodyPr wrap="square" lIns="182880" rtlCol="0" anchor="ctr">
                <a:noAutofit/>
              </a:bodyPr>
              <a:lstStyle/>
              <a:p>
                <a:r>
                  <a:rPr lang="en-US" sz="1050" b="1" dirty="0">
                    <a:latin typeface="+mn-lt"/>
                  </a:rPr>
                  <a:t>Greenhouse Gas Reduction</a:t>
                </a:r>
              </a:p>
            </p:txBody>
          </p:sp>
        </p:grpSp>
        <p:grpSp>
          <p:nvGrpSpPr>
            <p:cNvPr id="33" name="Group 32">
              <a:extLst>
                <a:ext uri="{FF2B5EF4-FFF2-40B4-BE49-F238E27FC236}">
                  <a16:creationId xmlns:a16="http://schemas.microsoft.com/office/drawing/2014/main" id="{19AC24CA-1325-42FF-B16C-E1ECC2E8D85C}"/>
                </a:ext>
              </a:extLst>
            </p:cNvPr>
            <p:cNvGrpSpPr/>
            <p:nvPr/>
          </p:nvGrpSpPr>
          <p:grpSpPr>
            <a:xfrm>
              <a:off x="1533209" y="3291031"/>
              <a:ext cx="2396328" cy="566928"/>
              <a:chOff x="917256" y="4881604"/>
              <a:chExt cx="5371209" cy="1309262"/>
            </a:xfrm>
          </p:grpSpPr>
          <p:pic>
            <p:nvPicPr>
              <p:cNvPr id="34" name="Picture 33">
                <a:extLst>
                  <a:ext uri="{FF2B5EF4-FFF2-40B4-BE49-F238E27FC236}">
                    <a16:creationId xmlns:a16="http://schemas.microsoft.com/office/drawing/2014/main" id="{B11D4550-1C9C-489C-B0AA-4F91D8D218DB}"/>
                  </a:ext>
                </a:extLst>
              </p:cNvPr>
              <p:cNvPicPr>
                <a:picLocks/>
              </p:cNvPicPr>
              <p:nvPr/>
            </p:nvPicPr>
            <p:blipFill>
              <a:blip r:embed="rId5"/>
              <a:srcRect/>
              <a:stretch/>
            </p:blipFill>
            <p:spPr>
              <a:xfrm>
                <a:off x="917256" y="4881604"/>
                <a:ext cx="1270731" cy="1309262"/>
              </a:xfrm>
              <a:prstGeom prst="rect">
                <a:avLst/>
              </a:prstGeom>
            </p:spPr>
          </p:pic>
          <p:sp>
            <p:nvSpPr>
              <p:cNvPr id="35" name="TextBox 34">
                <a:extLst>
                  <a:ext uri="{FF2B5EF4-FFF2-40B4-BE49-F238E27FC236}">
                    <a16:creationId xmlns:a16="http://schemas.microsoft.com/office/drawing/2014/main" id="{208EC9BB-C52A-45D7-A680-EDD5024C71D4}"/>
                  </a:ext>
                </a:extLst>
              </p:cNvPr>
              <p:cNvSpPr txBox="1"/>
              <p:nvPr/>
            </p:nvSpPr>
            <p:spPr>
              <a:xfrm>
                <a:off x="2179618" y="4881606"/>
                <a:ext cx="4108847" cy="1299978"/>
              </a:xfrm>
              <a:prstGeom prst="rect">
                <a:avLst/>
              </a:prstGeom>
              <a:solidFill>
                <a:schemeClr val="accent4">
                  <a:alpha val="34000"/>
                </a:schemeClr>
              </a:solidFill>
            </p:spPr>
            <p:txBody>
              <a:bodyPr wrap="square" lIns="182880" rIns="182880" rtlCol="0" anchor="ctr">
                <a:noAutofit/>
              </a:bodyPr>
              <a:lstStyle/>
              <a:p>
                <a:r>
                  <a:rPr lang="en-US" sz="1050" b="1" dirty="0">
                    <a:latin typeface="+mn-lt"/>
                  </a:rPr>
                  <a:t>Household Hazardous Materials Collection</a:t>
                </a:r>
              </a:p>
            </p:txBody>
          </p:sp>
        </p:grpSp>
        <p:grpSp>
          <p:nvGrpSpPr>
            <p:cNvPr id="36" name="Group 35">
              <a:extLst>
                <a:ext uri="{FF2B5EF4-FFF2-40B4-BE49-F238E27FC236}">
                  <a16:creationId xmlns:a16="http://schemas.microsoft.com/office/drawing/2014/main" id="{00165224-59D4-4EDE-93C5-4D6FF3DB4165}"/>
                </a:ext>
              </a:extLst>
            </p:cNvPr>
            <p:cNvGrpSpPr/>
            <p:nvPr/>
          </p:nvGrpSpPr>
          <p:grpSpPr>
            <a:xfrm>
              <a:off x="1530907" y="4515528"/>
              <a:ext cx="2398629" cy="566928"/>
              <a:chOff x="5497261" y="4860629"/>
              <a:chExt cx="5376365" cy="1309262"/>
            </a:xfrm>
          </p:grpSpPr>
          <p:pic>
            <p:nvPicPr>
              <p:cNvPr id="37" name="Picture 36">
                <a:extLst>
                  <a:ext uri="{FF2B5EF4-FFF2-40B4-BE49-F238E27FC236}">
                    <a16:creationId xmlns:a16="http://schemas.microsoft.com/office/drawing/2014/main" id="{25229419-836D-4698-A348-C0BEA17E8FDF}"/>
                  </a:ext>
                </a:extLst>
              </p:cNvPr>
              <p:cNvPicPr>
                <a:picLocks/>
              </p:cNvPicPr>
              <p:nvPr/>
            </p:nvPicPr>
            <p:blipFill>
              <a:blip r:embed="rId6"/>
              <a:srcRect/>
              <a:stretch/>
            </p:blipFill>
            <p:spPr>
              <a:xfrm>
                <a:off x="5497261" y="4860629"/>
                <a:ext cx="1270731" cy="1309262"/>
              </a:xfrm>
              <a:prstGeom prst="rect">
                <a:avLst/>
              </a:prstGeom>
            </p:spPr>
          </p:pic>
          <p:sp>
            <p:nvSpPr>
              <p:cNvPr id="38" name="TextBox 37">
                <a:extLst>
                  <a:ext uri="{FF2B5EF4-FFF2-40B4-BE49-F238E27FC236}">
                    <a16:creationId xmlns:a16="http://schemas.microsoft.com/office/drawing/2014/main" id="{6BBC6AD2-3E78-49DC-A610-6C82910A1088}"/>
                  </a:ext>
                </a:extLst>
              </p:cNvPr>
              <p:cNvSpPr txBox="1"/>
              <p:nvPr/>
            </p:nvSpPr>
            <p:spPr>
              <a:xfrm>
                <a:off x="6764780" y="4868606"/>
                <a:ext cx="4108846" cy="1299978"/>
              </a:xfrm>
              <a:prstGeom prst="rect">
                <a:avLst/>
              </a:prstGeom>
              <a:solidFill>
                <a:srgbClr val="B1CD49">
                  <a:alpha val="33725"/>
                </a:srgbClr>
              </a:solidFill>
            </p:spPr>
            <p:txBody>
              <a:bodyPr wrap="square" lIns="182880" rtlCol="0" anchor="ctr">
                <a:noAutofit/>
              </a:bodyPr>
              <a:lstStyle/>
              <a:p>
                <a:r>
                  <a:rPr lang="en-US" sz="1050" b="1" dirty="0">
                    <a:latin typeface="+mn-lt"/>
                  </a:rPr>
                  <a:t>Recycling Services</a:t>
                </a:r>
              </a:p>
            </p:txBody>
          </p:sp>
        </p:grpSp>
        <p:grpSp>
          <p:nvGrpSpPr>
            <p:cNvPr id="39" name="Group 38">
              <a:extLst>
                <a:ext uri="{FF2B5EF4-FFF2-40B4-BE49-F238E27FC236}">
                  <a16:creationId xmlns:a16="http://schemas.microsoft.com/office/drawing/2014/main" id="{29E7B91B-DDD2-4BA0-9761-34F54561A3B6}"/>
                </a:ext>
              </a:extLst>
            </p:cNvPr>
            <p:cNvGrpSpPr/>
            <p:nvPr/>
          </p:nvGrpSpPr>
          <p:grpSpPr>
            <a:xfrm>
              <a:off x="1537544" y="5122421"/>
              <a:ext cx="2391992" cy="566928"/>
              <a:chOff x="939002" y="6936972"/>
              <a:chExt cx="5361487" cy="1309261"/>
            </a:xfrm>
          </p:grpSpPr>
          <p:pic>
            <p:nvPicPr>
              <p:cNvPr id="40" name="Picture 39">
                <a:extLst>
                  <a:ext uri="{FF2B5EF4-FFF2-40B4-BE49-F238E27FC236}">
                    <a16:creationId xmlns:a16="http://schemas.microsoft.com/office/drawing/2014/main" id="{8BB004D5-E330-45EA-B097-6E9BF560E363}"/>
                  </a:ext>
                </a:extLst>
              </p:cNvPr>
              <p:cNvPicPr>
                <a:picLocks/>
              </p:cNvPicPr>
              <p:nvPr/>
            </p:nvPicPr>
            <p:blipFill>
              <a:blip r:embed="rId7"/>
              <a:srcRect/>
              <a:stretch/>
            </p:blipFill>
            <p:spPr>
              <a:xfrm>
                <a:off x="939002" y="6936972"/>
                <a:ext cx="1270730" cy="1309261"/>
              </a:xfrm>
              <a:prstGeom prst="rect">
                <a:avLst/>
              </a:prstGeom>
            </p:spPr>
          </p:pic>
          <p:sp>
            <p:nvSpPr>
              <p:cNvPr id="41" name="TextBox 40">
                <a:extLst>
                  <a:ext uri="{FF2B5EF4-FFF2-40B4-BE49-F238E27FC236}">
                    <a16:creationId xmlns:a16="http://schemas.microsoft.com/office/drawing/2014/main" id="{57134761-FA16-4083-A987-1B15D776A1DC}"/>
                  </a:ext>
                </a:extLst>
              </p:cNvPr>
              <p:cNvSpPr txBox="1"/>
              <p:nvPr/>
            </p:nvSpPr>
            <p:spPr>
              <a:xfrm>
                <a:off x="2209732" y="6936988"/>
                <a:ext cx="4090757" cy="1299982"/>
              </a:xfrm>
              <a:prstGeom prst="rect">
                <a:avLst/>
              </a:prstGeom>
              <a:solidFill>
                <a:schemeClr val="accent3">
                  <a:alpha val="34000"/>
                </a:schemeClr>
              </a:solidFill>
            </p:spPr>
            <p:txBody>
              <a:bodyPr wrap="square" lIns="182880" rtlCol="0" anchor="ctr">
                <a:noAutofit/>
              </a:bodyPr>
              <a:lstStyle/>
              <a:p>
                <a:r>
                  <a:rPr lang="en-US" sz="1050" b="1" dirty="0">
                    <a:latin typeface="+mn-lt"/>
                  </a:rPr>
                  <a:t>Water Quality Improvement</a:t>
                </a:r>
              </a:p>
            </p:txBody>
          </p:sp>
        </p:grpSp>
        <p:grpSp>
          <p:nvGrpSpPr>
            <p:cNvPr id="42" name="Group 41">
              <a:extLst>
                <a:ext uri="{FF2B5EF4-FFF2-40B4-BE49-F238E27FC236}">
                  <a16:creationId xmlns:a16="http://schemas.microsoft.com/office/drawing/2014/main" id="{EAA86383-3B47-49F2-96DF-0D4A2C2AF115}"/>
                </a:ext>
              </a:extLst>
            </p:cNvPr>
            <p:cNvGrpSpPr/>
            <p:nvPr/>
          </p:nvGrpSpPr>
          <p:grpSpPr>
            <a:xfrm>
              <a:off x="1533210" y="5735477"/>
              <a:ext cx="2396326" cy="566928"/>
              <a:chOff x="5490833" y="6967002"/>
              <a:chExt cx="5371202" cy="1309262"/>
            </a:xfrm>
          </p:grpSpPr>
          <p:pic>
            <p:nvPicPr>
              <p:cNvPr id="43" name="Picture 42">
                <a:extLst>
                  <a:ext uri="{FF2B5EF4-FFF2-40B4-BE49-F238E27FC236}">
                    <a16:creationId xmlns:a16="http://schemas.microsoft.com/office/drawing/2014/main" id="{2031D129-4F8F-4EEF-9479-95EB1459DA56}"/>
                  </a:ext>
                </a:extLst>
              </p:cNvPr>
              <p:cNvPicPr>
                <a:picLocks/>
              </p:cNvPicPr>
              <p:nvPr/>
            </p:nvPicPr>
            <p:blipFill>
              <a:blip r:embed="rId8"/>
              <a:srcRect/>
              <a:stretch/>
            </p:blipFill>
            <p:spPr>
              <a:xfrm>
                <a:off x="5490833" y="6967002"/>
                <a:ext cx="1270731" cy="1309262"/>
              </a:xfrm>
              <a:prstGeom prst="rect">
                <a:avLst/>
              </a:prstGeom>
            </p:spPr>
          </p:pic>
          <p:sp>
            <p:nvSpPr>
              <p:cNvPr id="44" name="TextBox 43">
                <a:extLst>
                  <a:ext uri="{FF2B5EF4-FFF2-40B4-BE49-F238E27FC236}">
                    <a16:creationId xmlns:a16="http://schemas.microsoft.com/office/drawing/2014/main" id="{7F0D5DCD-BE50-442F-B199-9E751ADBD228}"/>
                  </a:ext>
                </a:extLst>
              </p:cNvPr>
              <p:cNvSpPr txBox="1"/>
              <p:nvPr/>
            </p:nvSpPr>
            <p:spPr>
              <a:xfrm>
                <a:off x="6753190" y="6968850"/>
                <a:ext cx="4108845" cy="1299978"/>
              </a:xfrm>
              <a:prstGeom prst="rect">
                <a:avLst/>
              </a:prstGeom>
              <a:solidFill>
                <a:schemeClr val="accent2">
                  <a:alpha val="33725"/>
                </a:schemeClr>
              </a:solidFill>
              <a:ln>
                <a:noFill/>
              </a:ln>
            </p:spPr>
            <p:txBody>
              <a:bodyPr wrap="square" lIns="182880" rtlCol="0" anchor="ctr">
                <a:noAutofit/>
              </a:bodyPr>
              <a:lstStyle/>
              <a:p>
                <a:r>
                  <a:rPr lang="en-US" sz="1050" b="1" dirty="0">
                    <a:latin typeface="+mn-lt"/>
                  </a:rPr>
                  <a:t>Environmental Education</a:t>
                </a:r>
              </a:p>
            </p:txBody>
          </p:sp>
        </p:grpSp>
      </p:grpSp>
      <p:sp>
        <p:nvSpPr>
          <p:cNvPr id="102" name="Isosceles Triangle 101">
            <a:extLst>
              <a:ext uri="{FF2B5EF4-FFF2-40B4-BE49-F238E27FC236}">
                <a16:creationId xmlns:a16="http://schemas.microsoft.com/office/drawing/2014/main" id="{2CDA3447-A57A-4195-865E-978309B068E0}"/>
              </a:ext>
            </a:extLst>
          </p:cNvPr>
          <p:cNvSpPr/>
          <p:nvPr/>
        </p:nvSpPr>
        <p:spPr>
          <a:xfrm rot="5400000">
            <a:off x="3474266" y="3288769"/>
            <a:ext cx="640119" cy="2671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F66F0654-2C95-4463-BCAA-C1588F3A4554}"/>
              </a:ext>
            </a:extLst>
          </p:cNvPr>
          <p:cNvSpPr/>
          <p:nvPr/>
        </p:nvSpPr>
        <p:spPr>
          <a:xfrm rot="5400000">
            <a:off x="8193457" y="3288769"/>
            <a:ext cx="640119" cy="26717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189CCBDA-6805-418D-9D52-ADF14B892A51}"/>
              </a:ext>
            </a:extLst>
          </p:cNvPr>
          <p:cNvGrpSpPr/>
          <p:nvPr/>
        </p:nvGrpSpPr>
        <p:grpSpPr>
          <a:xfrm>
            <a:off x="4211407" y="1561146"/>
            <a:ext cx="3795630" cy="4912645"/>
            <a:chOff x="670711" y="420747"/>
            <a:chExt cx="4451350" cy="6151318"/>
          </a:xfrm>
        </p:grpSpPr>
        <p:sp>
          <p:nvSpPr>
            <p:cNvPr id="106" name="TextBox 105">
              <a:extLst>
                <a:ext uri="{FF2B5EF4-FFF2-40B4-BE49-F238E27FC236}">
                  <a16:creationId xmlns:a16="http://schemas.microsoft.com/office/drawing/2014/main" id="{AB8EEE93-DCF3-4D25-B4B5-C0143A798761}"/>
                </a:ext>
              </a:extLst>
            </p:cNvPr>
            <p:cNvSpPr txBox="1"/>
            <p:nvPr/>
          </p:nvSpPr>
          <p:spPr>
            <a:xfrm>
              <a:off x="670712" y="1121082"/>
              <a:ext cx="2324100" cy="548640"/>
            </a:xfrm>
            <a:prstGeom prst="rect">
              <a:avLst/>
            </a:prstGeom>
            <a:solidFill>
              <a:srgbClr val="64A3AC"/>
            </a:solidFill>
          </p:spPr>
          <p:txBody>
            <a:bodyPr wrap="square" rtlCol="0" anchor="ctr">
              <a:noAutofit/>
            </a:bodyPr>
            <a:lstStyle/>
            <a:p>
              <a:pPr algn="ctr"/>
              <a:r>
                <a:rPr lang="en-US" sz="1100" b="1" dirty="0">
                  <a:solidFill>
                    <a:schemeClr val="bg1"/>
                  </a:solidFill>
                </a:rPr>
                <a:t>Environmental </a:t>
              </a:r>
              <a:br>
                <a:rPr lang="en-US" sz="1100" b="1" dirty="0">
                  <a:solidFill>
                    <a:schemeClr val="bg1"/>
                  </a:solidFill>
                </a:rPr>
              </a:br>
              <a:r>
                <a:rPr lang="en-US" sz="1100" b="1" dirty="0">
                  <a:solidFill>
                    <a:schemeClr val="bg1"/>
                  </a:solidFill>
                </a:rPr>
                <a:t>Impacts</a:t>
              </a:r>
            </a:p>
          </p:txBody>
        </p:sp>
        <p:sp>
          <p:nvSpPr>
            <p:cNvPr id="107" name="TextBox 106">
              <a:extLst>
                <a:ext uri="{FF2B5EF4-FFF2-40B4-BE49-F238E27FC236}">
                  <a16:creationId xmlns:a16="http://schemas.microsoft.com/office/drawing/2014/main" id="{55F7BD84-38E7-41FE-A6D6-7715C4CC830D}"/>
                </a:ext>
              </a:extLst>
            </p:cNvPr>
            <p:cNvSpPr txBox="1"/>
            <p:nvPr/>
          </p:nvSpPr>
          <p:spPr>
            <a:xfrm>
              <a:off x="670712" y="1821417"/>
              <a:ext cx="2316425" cy="548640"/>
            </a:xfrm>
            <a:prstGeom prst="rect">
              <a:avLst/>
            </a:prstGeom>
            <a:solidFill>
              <a:srgbClr val="64A3AC"/>
            </a:solidFill>
          </p:spPr>
          <p:txBody>
            <a:bodyPr wrap="square" rtlCol="0" anchor="ctr">
              <a:noAutofit/>
            </a:bodyPr>
            <a:lstStyle/>
            <a:p>
              <a:pPr algn="ctr"/>
              <a:r>
                <a:rPr lang="en-US" sz="1100" b="1" dirty="0">
                  <a:solidFill>
                    <a:schemeClr val="bg1"/>
                  </a:solidFill>
                </a:rPr>
                <a:t>Objectives </a:t>
              </a:r>
              <a:br>
                <a:rPr lang="en-US" sz="1100" b="1" dirty="0">
                  <a:solidFill>
                    <a:schemeClr val="bg1"/>
                  </a:solidFill>
                </a:rPr>
              </a:br>
              <a:r>
                <a:rPr lang="en-US" sz="1100" b="1" dirty="0">
                  <a:solidFill>
                    <a:schemeClr val="bg1"/>
                  </a:solidFill>
                </a:rPr>
                <a:t>&amp; Targets</a:t>
              </a:r>
            </a:p>
          </p:txBody>
        </p:sp>
        <p:sp>
          <p:nvSpPr>
            <p:cNvPr id="108" name="TextBox 107">
              <a:extLst>
                <a:ext uri="{FF2B5EF4-FFF2-40B4-BE49-F238E27FC236}">
                  <a16:creationId xmlns:a16="http://schemas.microsoft.com/office/drawing/2014/main" id="{F2330BCC-547D-43C9-BE7A-FB15864B797E}"/>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100" b="1" dirty="0"/>
                <a:t>Action Plan</a:t>
              </a:r>
            </a:p>
          </p:txBody>
        </p:sp>
        <p:sp>
          <p:nvSpPr>
            <p:cNvPr id="109" name="TextBox 108">
              <a:extLst>
                <a:ext uri="{FF2B5EF4-FFF2-40B4-BE49-F238E27FC236}">
                  <a16:creationId xmlns:a16="http://schemas.microsoft.com/office/drawing/2014/main" id="{0BC5344F-A7B0-40B8-A41A-A49EF8876CC9}"/>
                </a:ext>
              </a:extLst>
            </p:cNvPr>
            <p:cNvSpPr txBox="1"/>
            <p:nvPr/>
          </p:nvSpPr>
          <p:spPr>
            <a:xfrm>
              <a:off x="670711" y="3222087"/>
              <a:ext cx="2319163" cy="548640"/>
            </a:xfrm>
            <a:prstGeom prst="rect">
              <a:avLst/>
            </a:prstGeom>
            <a:solidFill>
              <a:srgbClr val="C4CC3C"/>
            </a:solidFill>
          </p:spPr>
          <p:txBody>
            <a:bodyPr wrap="square" rtlCol="0" anchor="ctr">
              <a:noAutofit/>
            </a:bodyPr>
            <a:lstStyle/>
            <a:p>
              <a:pPr algn="ctr"/>
              <a:r>
                <a:rPr lang="en-US" sz="1100" b="1" dirty="0"/>
                <a:t>Roles &amp; Responsibilities</a:t>
              </a:r>
            </a:p>
          </p:txBody>
        </p:sp>
        <p:sp>
          <p:nvSpPr>
            <p:cNvPr id="110" name="TextBox 109">
              <a:extLst>
                <a:ext uri="{FF2B5EF4-FFF2-40B4-BE49-F238E27FC236}">
                  <a16:creationId xmlns:a16="http://schemas.microsoft.com/office/drawing/2014/main" id="{109FA75A-B4E7-4424-80E7-E813DB3BF946}"/>
                </a:ext>
              </a:extLst>
            </p:cNvPr>
            <p:cNvSpPr txBox="1"/>
            <p:nvPr/>
          </p:nvSpPr>
          <p:spPr>
            <a:xfrm>
              <a:off x="675648" y="3922422"/>
              <a:ext cx="2316425" cy="548640"/>
            </a:xfrm>
            <a:prstGeom prst="rect">
              <a:avLst/>
            </a:prstGeom>
            <a:solidFill>
              <a:srgbClr val="C4CC3C"/>
            </a:solidFill>
          </p:spPr>
          <p:txBody>
            <a:bodyPr wrap="square" rtlCol="0" anchor="ctr">
              <a:noAutofit/>
            </a:bodyPr>
            <a:lstStyle/>
            <a:p>
              <a:pPr algn="ctr"/>
              <a:r>
                <a:rPr lang="en-US" sz="1100" b="1" dirty="0"/>
                <a:t>Communication, Training </a:t>
              </a:r>
              <a:br>
                <a:rPr lang="en-US" sz="1100" b="1" dirty="0"/>
              </a:br>
              <a:r>
                <a:rPr lang="en-US" sz="1100" b="1" dirty="0"/>
                <a:t>&amp; Awareness</a:t>
              </a:r>
            </a:p>
          </p:txBody>
        </p:sp>
        <p:sp>
          <p:nvSpPr>
            <p:cNvPr id="111" name="TextBox 110">
              <a:extLst>
                <a:ext uri="{FF2B5EF4-FFF2-40B4-BE49-F238E27FC236}">
                  <a16:creationId xmlns:a16="http://schemas.microsoft.com/office/drawing/2014/main" id="{027CE5A4-44E9-4390-B0E8-E28881BAD404}"/>
                </a:ext>
              </a:extLst>
            </p:cNvPr>
            <p:cNvSpPr txBox="1"/>
            <p:nvPr/>
          </p:nvSpPr>
          <p:spPr>
            <a:xfrm>
              <a:off x="675648" y="4622757"/>
              <a:ext cx="2319164" cy="548640"/>
            </a:xfrm>
            <a:prstGeom prst="rect">
              <a:avLst/>
            </a:prstGeom>
            <a:solidFill>
              <a:srgbClr val="C4CC3C"/>
            </a:solidFill>
          </p:spPr>
          <p:txBody>
            <a:bodyPr wrap="square" rtlCol="0" anchor="ctr">
              <a:noAutofit/>
            </a:bodyPr>
            <a:lstStyle/>
            <a:p>
              <a:pPr algn="ctr"/>
              <a:r>
                <a:rPr lang="en-US" sz="1100" b="1" dirty="0"/>
                <a:t>Monitoring &amp; Measurement</a:t>
              </a:r>
            </a:p>
          </p:txBody>
        </p:sp>
        <p:sp>
          <p:nvSpPr>
            <p:cNvPr id="112" name="TextBox 111">
              <a:extLst>
                <a:ext uri="{FF2B5EF4-FFF2-40B4-BE49-F238E27FC236}">
                  <a16:creationId xmlns:a16="http://schemas.microsoft.com/office/drawing/2014/main" id="{475B6100-3D51-4FBF-BF87-3CF086008DCA}"/>
                </a:ext>
              </a:extLst>
            </p:cNvPr>
            <p:cNvSpPr txBox="1"/>
            <p:nvPr/>
          </p:nvSpPr>
          <p:spPr>
            <a:xfrm>
              <a:off x="682004" y="6023425"/>
              <a:ext cx="2312807" cy="548640"/>
            </a:xfrm>
            <a:prstGeom prst="rect">
              <a:avLst/>
            </a:prstGeom>
            <a:solidFill>
              <a:schemeClr val="tx2"/>
            </a:solidFill>
            <a:ln>
              <a:noFill/>
            </a:ln>
          </p:spPr>
          <p:txBody>
            <a:bodyPr wrap="square" rtlCol="0" anchor="ctr">
              <a:noAutofit/>
            </a:bodyPr>
            <a:lstStyle/>
            <a:p>
              <a:pPr algn="ctr"/>
              <a:r>
                <a:rPr lang="en-US" sz="1100" b="1" dirty="0">
                  <a:solidFill>
                    <a:schemeClr val="bg1"/>
                  </a:solidFill>
                </a:rPr>
                <a:t>Reevaluation &amp; Modification</a:t>
              </a:r>
            </a:p>
          </p:txBody>
        </p:sp>
        <p:sp>
          <p:nvSpPr>
            <p:cNvPr id="113" name="TextBox 112">
              <a:extLst>
                <a:ext uri="{FF2B5EF4-FFF2-40B4-BE49-F238E27FC236}">
                  <a16:creationId xmlns:a16="http://schemas.microsoft.com/office/drawing/2014/main" id="{06F85FCD-6F58-4974-AB5B-77BD822F7EBA}"/>
                </a:ext>
              </a:extLst>
            </p:cNvPr>
            <p:cNvSpPr txBox="1"/>
            <p:nvPr/>
          </p:nvSpPr>
          <p:spPr>
            <a:xfrm>
              <a:off x="682005" y="5323092"/>
              <a:ext cx="2311489" cy="548637"/>
            </a:xfrm>
            <a:prstGeom prst="rect">
              <a:avLst/>
            </a:prstGeom>
            <a:solidFill>
              <a:schemeClr val="tx2"/>
            </a:solidFill>
            <a:ln>
              <a:noFill/>
            </a:ln>
          </p:spPr>
          <p:txBody>
            <a:bodyPr wrap="square" rtlCol="0" anchor="ctr">
              <a:noAutofit/>
            </a:bodyPr>
            <a:lstStyle/>
            <a:p>
              <a:pPr algn="ctr"/>
              <a:r>
                <a:rPr lang="en-US" sz="1100" b="1" dirty="0">
                  <a:solidFill>
                    <a:schemeClr val="bg1"/>
                  </a:solidFill>
                </a:rPr>
                <a:t>Assessment</a:t>
              </a:r>
            </a:p>
          </p:txBody>
        </p:sp>
        <p:sp>
          <p:nvSpPr>
            <p:cNvPr id="114" name="TextBox 113">
              <a:extLst>
                <a:ext uri="{FF2B5EF4-FFF2-40B4-BE49-F238E27FC236}">
                  <a16:creationId xmlns:a16="http://schemas.microsoft.com/office/drawing/2014/main" id="{C93AD7E6-BDBF-45EA-87C3-7A9ECA0E0B16}"/>
                </a:ext>
              </a:extLst>
            </p:cNvPr>
            <p:cNvSpPr txBox="1"/>
            <p:nvPr/>
          </p:nvSpPr>
          <p:spPr>
            <a:xfrm>
              <a:off x="3662844" y="1756632"/>
              <a:ext cx="1459217" cy="678210"/>
            </a:xfrm>
            <a:prstGeom prst="rect">
              <a:avLst/>
            </a:prstGeom>
            <a:solidFill>
              <a:srgbClr val="64A3AC"/>
            </a:solidFill>
          </p:spPr>
          <p:txBody>
            <a:bodyPr wrap="square" lIns="91440" tIns="0" rIns="91440" bIns="0" rtlCol="0" anchor="ctr">
              <a:noAutofit/>
            </a:bodyPr>
            <a:lstStyle/>
            <a:p>
              <a:pPr algn="ctr"/>
              <a:r>
                <a:rPr lang="en-US" sz="1100" b="1" dirty="0">
                  <a:solidFill>
                    <a:schemeClr val="bg1"/>
                  </a:solidFill>
                </a:rPr>
                <a:t>Legal &amp; Other Requirements</a:t>
              </a:r>
            </a:p>
          </p:txBody>
        </p:sp>
        <p:sp>
          <p:nvSpPr>
            <p:cNvPr id="115" name="Isosceles Triangle 114">
              <a:extLst>
                <a:ext uri="{FF2B5EF4-FFF2-40B4-BE49-F238E27FC236}">
                  <a16:creationId xmlns:a16="http://schemas.microsoft.com/office/drawing/2014/main" id="{A44B9DB3-3421-4B41-8012-A08AA9206D85}"/>
                </a:ext>
              </a:extLst>
            </p:cNvPr>
            <p:cNvSpPr/>
            <p:nvPr/>
          </p:nvSpPr>
          <p:spPr>
            <a:xfrm>
              <a:off x="3258571" y="2169518"/>
              <a:ext cx="195900" cy="1267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116" name="Straight Connector 115">
              <a:extLst>
                <a:ext uri="{FF2B5EF4-FFF2-40B4-BE49-F238E27FC236}">
                  <a16:creationId xmlns:a16="http://schemas.microsoft.com/office/drawing/2014/main" id="{5B4CB7C5-F9D2-4517-9B77-54B9432EF4F0}"/>
                </a:ext>
              </a:extLst>
            </p:cNvPr>
            <p:cNvCxnSpPr>
              <a:cxnSpLocks/>
              <a:stCxn id="115" idx="3"/>
            </p:cNvCxnSpPr>
            <p:nvPr/>
          </p:nvCxnSpPr>
          <p:spPr>
            <a:xfrm>
              <a:off x="3356521" y="2296277"/>
              <a:ext cx="8529" cy="40014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C4D1C8-DE13-445D-8D84-2483419D289B}"/>
                </a:ext>
              </a:extLst>
            </p:cNvPr>
            <p:cNvCxnSpPr>
              <a:cxnSpLocks/>
              <a:stCxn id="112" idx="3"/>
            </p:cNvCxnSpPr>
            <p:nvPr/>
          </p:nvCxnSpPr>
          <p:spPr>
            <a:xfrm>
              <a:off x="2994811" y="6297745"/>
              <a:ext cx="370239" cy="0"/>
            </a:xfrm>
            <a:prstGeom prst="line">
              <a:avLst/>
            </a:prstGeom>
            <a:solidFill>
              <a:schemeClr val="tx1"/>
            </a:solidFill>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8" name="Isosceles Triangle 117">
              <a:extLst>
                <a:ext uri="{FF2B5EF4-FFF2-40B4-BE49-F238E27FC236}">
                  <a16:creationId xmlns:a16="http://schemas.microsoft.com/office/drawing/2014/main" id="{D0EA174C-3E58-4F9D-9ED8-A5083F73E528}"/>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119" name="Straight Connector 118">
              <a:extLst>
                <a:ext uri="{FF2B5EF4-FFF2-40B4-BE49-F238E27FC236}">
                  <a16:creationId xmlns:a16="http://schemas.microsoft.com/office/drawing/2014/main" id="{0DBA4F8F-C38A-45F9-91C9-AAA653BCEB78}"/>
                </a:ext>
              </a:extLst>
            </p:cNvPr>
            <p:cNvCxnSpPr>
              <a:cxnSpLocks/>
              <a:stCxn id="118" idx="3"/>
              <a:endCxn id="114" idx="1"/>
            </p:cNvCxnSpPr>
            <p:nvPr/>
          </p:nvCxnSpPr>
          <p:spPr>
            <a:xfrm>
              <a:off x="3140896" y="2095737"/>
              <a:ext cx="521948"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DFD55FD-E82E-492C-9BC5-15758A5B2C49}"/>
                </a:ext>
              </a:extLst>
            </p:cNvPr>
            <p:cNvCxnSpPr>
              <a:cxnSpLocks/>
            </p:cNvCxnSpPr>
            <p:nvPr/>
          </p:nvCxnSpPr>
          <p:spPr>
            <a:xfrm>
              <a:off x="2978607" y="695067"/>
              <a:ext cx="1413845"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AAD2B17-B740-423A-8314-6525321D9571}"/>
                </a:ext>
              </a:extLst>
            </p:cNvPr>
            <p:cNvCxnSpPr>
              <a:cxnSpLocks/>
              <a:endCxn id="122" idx="3"/>
            </p:cNvCxnSpPr>
            <p:nvPr/>
          </p:nvCxnSpPr>
          <p:spPr>
            <a:xfrm flipH="1">
              <a:off x="439245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122" name="Isosceles Triangle 121">
              <a:extLst>
                <a:ext uri="{FF2B5EF4-FFF2-40B4-BE49-F238E27FC236}">
                  <a16:creationId xmlns:a16="http://schemas.microsoft.com/office/drawing/2014/main" id="{90E0BD13-7F47-4B39-B9C0-BE0C9F4C08C2}"/>
                </a:ext>
              </a:extLst>
            </p:cNvPr>
            <p:cNvSpPr/>
            <p:nvPr/>
          </p:nvSpPr>
          <p:spPr>
            <a:xfrm rot="10800000">
              <a:off x="429450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3" name="Isosceles Triangle 122">
              <a:extLst>
                <a:ext uri="{FF2B5EF4-FFF2-40B4-BE49-F238E27FC236}">
                  <a16:creationId xmlns:a16="http://schemas.microsoft.com/office/drawing/2014/main" id="{7F530D88-55CB-4049-BDB7-42138A87CA03}"/>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4" name="Isosceles Triangle 123">
              <a:extLst>
                <a:ext uri="{FF2B5EF4-FFF2-40B4-BE49-F238E27FC236}">
                  <a16:creationId xmlns:a16="http://schemas.microsoft.com/office/drawing/2014/main" id="{873F418D-5CFB-4275-B679-E61DF8C5F427}"/>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5" name="Isosceles Triangle 124">
              <a:extLst>
                <a:ext uri="{FF2B5EF4-FFF2-40B4-BE49-F238E27FC236}">
                  <a16:creationId xmlns:a16="http://schemas.microsoft.com/office/drawing/2014/main" id="{17B5271C-D575-4356-A125-A1B8200FBFE6}"/>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6" name="Isosceles Triangle 125">
              <a:extLst>
                <a:ext uri="{FF2B5EF4-FFF2-40B4-BE49-F238E27FC236}">
                  <a16:creationId xmlns:a16="http://schemas.microsoft.com/office/drawing/2014/main" id="{C1BE8CDB-297F-462A-AB7C-52E1D83BFDD3}"/>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7" name="Isosceles Triangle 126">
              <a:extLst>
                <a:ext uri="{FF2B5EF4-FFF2-40B4-BE49-F238E27FC236}">
                  <a16:creationId xmlns:a16="http://schemas.microsoft.com/office/drawing/2014/main" id="{BBD1D60A-FCE9-4046-9CF5-80EA5468DA22}"/>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8" name="Isosceles Triangle 127">
              <a:extLst>
                <a:ext uri="{FF2B5EF4-FFF2-40B4-BE49-F238E27FC236}">
                  <a16:creationId xmlns:a16="http://schemas.microsoft.com/office/drawing/2014/main" id="{7BEE62E4-9EC9-4633-AC05-399A1AE87EC9}"/>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9" name="Isosceles Triangle 128">
              <a:extLst>
                <a:ext uri="{FF2B5EF4-FFF2-40B4-BE49-F238E27FC236}">
                  <a16:creationId xmlns:a16="http://schemas.microsoft.com/office/drawing/2014/main" id="{C3683A74-5598-41FF-9AFD-F70F755AE3A0}"/>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0" name="Isosceles Triangle 129">
              <a:extLst>
                <a:ext uri="{FF2B5EF4-FFF2-40B4-BE49-F238E27FC236}">
                  <a16:creationId xmlns:a16="http://schemas.microsoft.com/office/drawing/2014/main" id="{0C397172-E2D7-4B81-AD6A-D00BE617C7E2}"/>
                </a:ext>
              </a:extLst>
            </p:cNvPr>
            <p:cNvSpPr/>
            <p:nvPr/>
          </p:nvSpPr>
          <p:spPr>
            <a:xfrm rot="10800000">
              <a:off x="1746189" y="5872512"/>
              <a:ext cx="195900" cy="126759"/>
            </a:xfrm>
            <a:prstGeom prst="triangl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1" name="TextBox 130">
              <a:extLst>
                <a:ext uri="{FF2B5EF4-FFF2-40B4-BE49-F238E27FC236}">
                  <a16:creationId xmlns:a16="http://schemas.microsoft.com/office/drawing/2014/main" id="{0BBE96FB-EC58-4EB9-86D5-127E476DD012}"/>
                </a:ext>
              </a:extLst>
            </p:cNvPr>
            <p:cNvSpPr txBox="1"/>
            <p:nvPr/>
          </p:nvSpPr>
          <p:spPr>
            <a:xfrm>
              <a:off x="670712" y="420747"/>
              <a:ext cx="2322782" cy="548640"/>
            </a:xfrm>
            <a:prstGeom prst="rect">
              <a:avLst/>
            </a:prstGeom>
            <a:solidFill>
              <a:srgbClr val="64A3AC"/>
            </a:solidFill>
          </p:spPr>
          <p:txBody>
            <a:bodyPr wrap="square" rtlCol="0" anchor="ctr">
              <a:noAutofit/>
            </a:bodyPr>
            <a:lstStyle/>
            <a:p>
              <a:pPr algn="ctr"/>
              <a:r>
                <a:rPr lang="en-US" sz="1100" b="1" dirty="0">
                  <a:solidFill>
                    <a:schemeClr val="bg1"/>
                  </a:solidFill>
                </a:rPr>
                <a:t>Environmental </a:t>
              </a:r>
              <a:br>
                <a:rPr lang="en-US" sz="1100" b="1" dirty="0">
                  <a:solidFill>
                    <a:schemeClr val="bg1"/>
                  </a:solidFill>
                </a:rPr>
              </a:br>
              <a:r>
                <a:rPr lang="en-US" sz="1100" b="1" dirty="0">
                  <a:solidFill>
                    <a:schemeClr val="bg1"/>
                  </a:solidFill>
                </a:rPr>
                <a:t>Policy </a:t>
              </a:r>
            </a:p>
          </p:txBody>
        </p:sp>
      </p:grpSp>
      <p:cxnSp>
        <p:nvCxnSpPr>
          <p:cNvPr id="134" name="Straight Connector 133">
            <a:extLst>
              <a:ext uri="{FF2B5EF4-FFF2-40B4-BE49-F238E27FC236}">
                <a16:creationId xmlns:a16="http://schemas.microsoft.com/office/drawing/2014/main" id="{61F6F5A1-5F9D-4191-AEAA-604597E5CCD2}"/>
              </a:ext>
            </a:extLst>
          </p:cNvPr>
          <p:cNvCxnSpPr>
            <a:cxnSpLocks/>
          </p:cNvCxnSpPr>
          <p:nvPr/>
        </p:nvCxnSpPr>
        <p:spPr>
          <a:xfrm>
            <a:off x="256932" y="1689673"/>
            <a:ext cx="30061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5" name="Graphic 134">
            <a:extLst>
              <a:ext uri="{FF2B5EF4-FFF2-40B4-BE49-F238E27FC236}">
                <a16:creationId xmlns:a16="http://schemas.microsoft.com/office/drawing/2014/main" id="{7BF9CF47-32AF-48D2-BC37-07EBCBF1BD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2727" y="5498260"/>
            <a:ext cx="1864735" cy="1109314"/>
          </a:xfrm>
          <a:prstGeom prst="rect">
            <a:avLst/>
          </a:prstGeom>
          <a:effectLst>
            <a:outerShdw blurRad="50800" dist="38100" dir="13500000" algn="br" rotWithShape="0">
              <a:prstClr val="black">
                <a:alpha val="40000"/>
              </a:prstClr>
            </a:outerShdw>
          </a:effectLst>
        </p:spPr>
      </p:pic>
      <p:grpSp>
        <p:nvGrpSpPr>
          <p:cNvPr id="100" name="Graphic 5">
            <a:extLst>
              <a:ext uri="{FF2B5EF4-FFF2-40B4-BE49-F238E27FC236}">
                <a16:creationId xmlns:a16="http://schemas.microsoft.com/office/drawing/2014/main" id="{DED2BB0C-9271-48CE-9DD5-B90292F4994E}"/>
              </a:ext>
            </a:extLst>
          </p:cNvPr>
          <p:cNvGrpSpPr/>
          <p:nvPr/>
        </p:nvGrpSpPr>
        <p:grpSpPr>
          <a:xfrm>
            <a:off x="8918341" y="2113279"/>
            <a:ext cx="2785979" cy="2720735"/>
            <a:chOff x="1572986" y="1572986"/>
            <a:chExt cx="7132446" cy="7132446"/>
          </a:xfrm>
        </p:grpSpPr>
        <p:sp>
          <p:nvSpPr>
            <p:cNvPr id="101" name="Freeform: Shape 100">
              <a:extLst>
                <a:ext uri="{FF2B5EF4-FFF2-40B4-BE49-F238E27FC236}">
                  <a16:creationId xmlns:a16="http://schemas.microsoft.com/office/drawing/2014/main" id="{505B13E3-5981-483E-9BFA-EA1F8D54AD97}"/>
                </a:ext>
              </a:extLst>
            </p:cNvPr>
            <p:cNvSpPr/>
            <p:nvPr/>
          </p:nvSpPr>
          <p:spPr>
            <a:xfrm>
              <a:off x="2203209" y="3103047"/>
              <a:ext cx="2081706" cy="4092804"/>
            </a:xfrm>
            <a:custGeom>
              <a:avLst/>
              <a:gdLst>
                <a:gd name="connsiteX0" fmla="*/ 2080046 w 2081706"/>
                <a:gd name="connsiteY0" fmla="*/ 1217850 h 4092804"/>
                <a:gd name="connsiteX1" fmla="*/ 862196 w 2081706"/>
                <a:gd name="connsiteY1" fmla="*/ 0 h 4092804"/>
                <a:gd name="connsiteX2" fmla="*/ 919214 w 2081706"/>
                <a:gd name="connsiteY2" fmla="*/ 4092805 h 4092804"/>
                <a:gd name="connsiteX3" fmla="*/ 2081707 w 2081706"/>
                <a:gd name="connsiteY3" fmla="*/ 2930312 h 4092804"/>
                <a:gd name="connsiteX4" fmla="*/ 2079315 w 2081706"/>
                <a:gd name="connsiteY4" fmla="*/ 1218583 h 4092804"/>
                <a:gd name="connsiteX5" fmla="*/ 2080046 w 2081706"/>
                <a:gd name="connsiteY5" fmla="*/ 1217850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2080046" y="1217850"/>
                  </a:moveTo>
                  <a:lnTo>
                    <a:pt x="862196" y="0"/>
                  </a:lnTo>
                  <a:cubicBezTo>
                    <a:pt x="-391912" y="1254385"/>
                    <a:pt x="-195119" y="2978473"/>
                    <a:pt x="919214" y="4092805"/>
                  </a:cubicBezTo>
                  <a:lnTo>
                    <a:pt x="2081707" y="2930312"/>
                  </a:lnTo>
                  <a:cubicBezTo>
                    <a:pt x="1608365" y="2458285"/>
                    <a:pt x="1607293" y="1691925"/>
                    <a:pt x="2079315" y="1218583"/>
                  </a:cubicBezTo>
                  <a:cubicBezTo>
                    <a:pt x="2079559" y="1218340"/>
                    <a:pt x="2079802" y="1218093"/>
                    <a:pt x="2080046" y="1217850"/>
                  </a:cubicBezTo>
                  <a:close/>
                </a:path>
              </a:pathLst>
            </a:custGeom>
            <a:solidFill>
              <a:schemeClr val="tx1"/>
            </a:solidFill>
            <a:ln w="27652" cap="flat">
              <a:noFill/>
              <a:prstDash val="solid"/>
              <a:miter/>
            </a:ln>
          </p:spPr>
          <p:txBody>
            <a:bodyPr rtlCol="0" anchor="ctr"/>
            <a:lstStyle/>
            <a:p>
              <a:endParaRPr lang="en-US" sz="1436"/>
            </a:p>
          </p:txBody>
        </p:sp>
        <p:sp>
          <p:nvSpPr>
            <p:cNvPr id="133" name="Freeform: Shape 132">
              <a:extLst>
                <a:ext uri="{FF2B5EF4-FFF2-40B4-BE49-F238E27FC236}">
                  <a16:creationId xmlns:a16="http://schemas.microsoft.com/office/drawing/2014/main" id="{742AD566-184C-4CFF-9341-61F70116E686}"/>
                </a:ext>
              </a:extLst>
            </p:cNvPr>
            <p:cNvSpPr/>
            <p:nvPr/>
          </p:nvSpPr>
          <p:spPr>
            <a:xfrm>
              <a:off x="2967821" y="5958052"/>
              <a:ext cx="1328286" cy="1251617"/>
            </a:xfrm>
            <a:custGeom>
              <a:avLst/>
              <a:gdLst>
                <a:gd name="connsiteX0" fmla="*/ 168838 w 1328286"/>
                <a:gd name="connsiteY0" fmla="*/ 1251617 h 1251617"/>
                <a:gd name="connsiteX1" fmla="*/ 0 w 1328286"/>
                <a:gd name="connsiteY1" fmla="*/ 1070047 h 1251617"/>
                <a:gd name="connsiteX2" fmla="*/ 1244974 w 1328286"/>
                <a:gd name="connsiteY2" fmla="*/ 0 h 1251617"/>
                <a:gd name="connsiteX3" fmla="*/ 1328286 w 1328286"/>
                <a:gd name="connsiteY3" fmla="*/ 92169 h 1251617"/>
                <a:gd name="connsiteX4" fmla="*/ 168838 w 1328286"/>
                <a:gd name="connsiteY4" fmla="*/ 1251617 h 125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86" h="1251617">
                  <a:moveTo>
                    <a:pt x="168838" y="1251617"/>
                  </a:moveTo>
                  <a:lnTo>
                    <a:pt x="0" y="1070047"/>
                  </a:lnTo>
                  <a:lnTo>
                    <a:pt x="1244974" y="0"/>
                  </a:lnTo>
                  <a:lnTo>
                    <a:pt x="1328286" y="92169"/>
                  </a:lnTo>
                  <a:lnTo>
                    <a:pt x="168838" y="1251617"/>
                  </a:lnTo>
                  <a:close/>
                </a:path>
              </a:pathLst>
            </a:custGeom>
            <a:solidFill>
              <a:schemeClr val="tx1">
                <a:lumMod val="50000"/>
              </a:schemeClr>
            </a:solidFill>
            <a:ln w="27652" cap="flat">
              <a:noFill/>
              <a:prstDash val="solid"/>
              <a:miter/>
            </a:ln>
          </p:spPr>
          <p:txBody>
            <a:bodyPr rtlCol="0" anchor="ctr"/>
            <a:lstStyle/>
            <a:p>
              <a:endParaRPr lang="en-US" sz="1436" dirty="0"/>
            </a:p>
          </p:txBody>
        </p:sp>
        <p:sp>
          <p:nvSpPr>
            <p:cNvPr id="136" name="Freeform: Shape 135">
              <a:extLst>
                <a:ext uri="{FF2B5EF4-FFF2-40B4-BE49-F238E27FC236}">
                  <a16:creationId xmlns:a16="http://schemas.microsoft.com/office/drawing/2014/main" id="{E878CBE2-2F44-44D2-98EB-0401D6340291}"/>
                </a:ext>
              </a:extLst>
            </p:cNvPr>
            <p:cNvSpPr/>
            <p:nvPr/>
          </p:nvSpPr>
          <p:spPr>
            <a:xfrm>
              <a:off x="3065405" y="6031145"/>
              <a:ext cx="4092804" cy="2081953"/>
            </a:xfrm>
            <a:custGeom>
              <a:avLst/>
              <a:gdLst>
                <a:gd name="connsiteX0" fmla="*/ 1217850 w 4092804"/>
                <a:gd name="connsiteY0" fmla="*/ 1937 h 2081953"/>
                <a:gd name="connsiteX1" fmla="*/ 0 w 4092804"/>
                <a:gd name="connsiteY1" fmla="*/ 1219787 h 2081953"/>
                <a:gd name="connsiteX2" fmla="*/ 4092805 w 4092804"/>
                <a:gd name="connsiteY2" fmla="*/ 1162493 h 2081953"/>
                <a:gd name="connsiteX3" fmla="*/ 2930312 w 4092804"/>
                <a:gd name="connsiteY3" fmla="*/ 0 h 2081953"/>
                <a:gd name="connsiteX4" fmla="*/ 1218583 w 4092804"/>
                <a:gd name="connsiteY4" fmla="*/ 2657 h 2081953"/>
                <a:gd name="connsiteX5" fmla="*/ 1217850 w 4092804"/>
                <a:gd name="connsiteY5" fmla="*/ 1937 h 2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04" h="2081953">
                  <a:moveTo>
                    <a:pt x="1217850" y="1937"/>
                  </a:moveTo>
                  <a:lnTo>
                    <a:pt x="0" y="1219787"/>
                  </a:lnTo>
                  <a:cubicBezTo>
                    <a:pt x="1254108" y="2473895"/>
                    <a:pt x="2978473" y="2277102"/>
                    <a:pt x="4092805" y="1162493"/>
                  </a:cubicBezTo>
                  <a:lnTo>
                    <a:pt x="2930312" y="0"/>
                  </a:lnTo>
                  <a:cubicBezTo>
                    <a:pt x="2458368" y="473411"/>
                    <a:pt x="1692008" y="474601"/>
                    <a:pt x="1218583" y="2657"/>
                  </a:cubicBezTo>
                  <a:cubicBezTo>
                    <a:pt x="1218340" y="2436"/>
                    <a:pt x="1218093" y="2186"/>
                    <a:pt x="1217850" y="1937"/>
                  </a:cubicBezTo>
                  <a:close/>
                </a:path>
              </a:pathLst>
            </a:custGeom>
            <a:solidFill>
              <a:schemeClr val="tx2"/>
            </a:solidFill>
            <a:ln w="27652" cap="flat">
              <a:noFill/>
              <a:prstDash val="solid"/>
              <a:miter/>
            </a:ln>
          </p:spPr>
          <p:txBody>
            <a:bodyPr rtlCol="0" anchor="ctr"/>
            <a:lstStyle/>
            <a:p>
              <a:endParaRPr lang="en-US" sz="1436"/>
            </a:p>
          </p:txBody>
        </p:sp>
        <p:sp>
          <p:nvSpPr>
            <p:cNvPr id="137" name="Freeform: Shape 136">
              <a:extLst>
                <a:ext uri="{FF2B5EF4-FFF2-40B4-BE49-F238E27FC236}">
                  <a16:creationId xmlns:a16="http://schemas.microsoft.com/office/drawing/2014/main" id="{1C2FBABB-614E-4AF4-8D22-C86EDA0CA2D6}"/>
                </a:ext>
              </a:extLst>
            </p:cNvPr>
            <p:cNvSpPr/>
            <p:nvPr/>
          </p:nvSpPr>
          <p:spPr>
            <a:xfrm>
              <a:off x="5922648" y="6015713"/>
              <a:ext cx="1253831" cy="1330499"/>
            </a:xfrm>
            <a:custGeom>
              <a:avLst/>
              <a:gdLst>
                <a:gd name="connsiteX0" fmla="*/ 1253832 w 1253831"/>
                <a:gd name="connsiteY0" fmla="*/ 1161939 h 1330500"/>
                <a:gd name="connsiteX1" fmla="*/ 1072261 w 1253831"/>
                <a:gd name="connsiteY1" fmla="*/ 1330501 h 1330500"/>
                <a:gd name="connsiteX2" fmla="*/ 0 w 1253831"/>
                <a:gd name="connsiteY2" fmla="*/ 83035 h 1330500"/>
                <a:gd name="connsiteX3" fmla="*/ 92169 w 1253831"/>
                <a:gd name="connsiteY3" fmla="*/ 0 h 1330500"/>
                <a:gd name="connsiteX4" fmla="*/ 1253832 w 1253831"/>
                <a:gd name="connsiteY4" fmla="*/ 1161939 h 133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831" h="1330500">
                  <a:moveTo>
                    <a:pt x="1253832" y="1161939"/>
                  </a:moveTo>
                  <a:lnTo>
                    <a:pt x="1072261" y="1330501"/>
                  </a:lnTo>
                  <a:lnTo>
                    <a:pt x="0" y="83035"/>
                  </a:lnTo>
                  <a:lnTo>
                    <a:pt x="92169" y="0"/>
                  </a:lnTo>
                  <a:lnTo>
                    <a:pt x="1253832" y="1161939"/>
                  </a:lnTo>
                  <a:close/>
                </a:path>
              </a:pathLst>
            </a:custGeom>
            <a:solidFill>
              <a:schemeClr val="tx2">
                <a:lumMod val="75000"/>
              </a:schemeClr>
            </a:solidFill>
            <a:ln w="27652" cap="flat">
              <a:noFill/>
              <a:prstDash val="solid"/>
              <a:miter/>
            </a:ln>
          </p:spPr>
          <p:txBody>
            <a:bodyPr rtlCol="0" anchor="ctr"/>
            <a:lstStyle/>
            <a:p>
              <a:endParaRPr lang="en-US" sz="1436" dirty="0"/>
            </a:p>
          </p:txBody>
        </p:sp>
        <p:sp>
          <p:nvSpPr>
            <p:cNvPr id="138" name="Freeform: Shape 137">
              <a:extLst>
                <a:ext uri="{FF2B5EF4-FFF2-40B4-BE49-F238E27FC236}">
                  <a16:creationId xmlns:a16="http://schemas.microsoft.com/office/drawing/2014/main" id="{59677A51-890C-4B69-A9A0-71B24C2AE2CC}"/>
                </a:ext>
              </a:extLst>
            </p:cNvPr>
            <p:cNvSpPr/>
            <p:nvPr/>
          </p:nvSpPr>
          <p:spPr>
            <a:xfrm>
              <a:off x="5999294" y="3152337"/>
              <a:ext cx="2081706" cy="4092803"/>
            </a:xfrm>
            <a:custGeom>
              <a:avLst/>
              <a:gdLst>
                <a:gd name="connsiteX0" fmla="*/ 1661 w 2081706"/>
                <a:gd name="connsiteY0" fmla="*/ 2874955 h 4092804"/>
                <a:gd name="connsiteX1" fmla="*/ 1219510 w 2081706"/>
                <a:gd name="connsiteY1" fmla="*/ 4092805 h 4092804"/>
                <a:gd name="connsiteX2" fmla="*/ 1162493 w 2081706"/>
                <a:gd name="connsiteY2" fmla="*/ 0 h 4092804"/>
                <a:gd name="connsiteX3" fmla="*/ 0 w 2081706"/>
                <a:gd name="connsiteY3" fmla="*/ 1162493 h 4092804"/>
                <a:gd name="connsiteX4" fmla="*/ 2380 w 2081706"/>
                <a:gd name="connsiteY4" fmla="*/ 2874208 h 4092804"/>
                <a:gd name="connsiteX5" fmla="*/ 1661 w 2081706"/>
                <a:gd name="connsiteY5" fmla="*/ 2874955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1661" y="2874955"/>
                  </a:moveTo>
                  <a:lnTo>
                    <a:pt x="1219510" y="4092805"/>
                  </a:lnTo>
                  <a:cubicBezTo>
                    <a:pt x="2473619" y="2838697"/>
                    <a:pt x="2276825" y="1114332"/>
                    <a:pt x="1162493" y="0"/>
                  </a:cubicBezTo>
                  <a:lnTo>
                    <a:pt x="0" y="1162493"/>
                  </a:lnTo>
                  <a:cubicBezTo>
                    <a:pt x="473328" y="1634520"/>
                    <a:pt x="474408" y="2400880"/>
                    <a:pt x="2380" y="2874208"/>
                  </a:cubicBezTo>
                  <a:cubicBezTo>
                    <a:pt x="2159" y="2874457"/>
                    <a:pt x="1910" y="2874706"/>
                    <a:pt x="1661" y="2874955"/>
                  </a:cubicBezTo>
                  <a:close/>
                </a:path>
              </a:pathLst>
            </a:custGeom>
            <a:solidFill>
              <a:schemeClr val="accent1"/>
            </a:solidFill>
            <a:ln w="27652" cap="flat">
              <a:noFill/>
              <a:prstDash val="solid"/>
              <a:miter/>
            </a:ln>
          </p:spPr>
          <p:txBody>
            <a:bodyPr rtlCol="0" anchor="ctr"/>
            <a:lstStyle/>
            <a:p>
              <a:endParaRPr lang="en-US" sz="1436" dirty="0"/>
            </a:p>
          </p:txBody>
        </p:sp>
        <p:sp>
          <p:nvSpPr>
            <p:cNvPr id="139" name="Freeform: Shape 138">
              <a:extLst>
                <a:ext uri="{FF2B5EF4-FFF2-40B4-BE49-F238E27FC236}">
                  <a16:creationId xmlns:a16="http://schemas.microsoft.com/office/drawing/2014/main" id="{42C78212-D9E5-46FD-8288-C41783643165}"/>
                </a:ext>
              </a:extLst>
            </p:cNvPr>
            <p:cNvSpPr/>
            <p:nvPr/>
          </p:nvSpPr>
          <p:spPr>
            <a:xfrm>
              <a:off x="6001508" y="3150421"/>
              <a:ext cx="1327179" cy="1247188"/>
            </a:xfrm>
            <a:custGeom>
              <a:avLst/>
              <a:gdLst>
                <a:gd name="connsiteX0" fmla="*/ 1158341 w 1327179"/>
                <a:gd name="connsiteY0" fmla="*/ 0 h 1247188"/>
                <a:gd name="connsiteX1" fmla="*/ 1327180 w 1327179"/>
                <a:gd name="connsiteY1" fmla="*/ 181570 h 1247188"/>
                <a:gd name="connsiteX2" fmla="*/ 86357 w 1327179"/>
                <a:gd name="connsiteY2" fmla="*/ 1247189 h 1247188"/>
                <a:gd name="connsiteX3" fmla="*/ 0 w 1327179"/>
                <a:gd name="connsiteY3" fmla="*/ 1158618 h 1247188"/>
                <a:gd name="connsiteX4" fmla="*/ 1158341 w 1327179"/>
                <a:gd name="connsiteY4" fmla="*/ 0 h 124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79" h="1247188">
                  <a:moveTo>
                    <a:pt x="1158341" y="0"/>
                  </a:moveTo>
                  <a:lnTo>
                    <a:pt x="1327180" y="181570"/>
                  </a:lnTo>
                  <a:lnTo>
                    <a:pt x="86357" y="1247189"/>
                  </a:lnTo>
                  <a:lnTo>
                    <a:pt x="0" y="1158618"/>
                  </a:lnTo>
                  <a:lnTo>
                    <a:pt x="1158341" y="0"/>
                  </a:lnTo>
                  <a:close/>
                </a:path>
              </a:pathLst>
            </a:custGeom>
            <a:solidFill>
              <a:schemeClr val="accent1">
                <a:lumMod val="75000"/>
              </a:schemeClr>
            </a:solidFill>
            <a:ln w="27652" cap="flat">
              <a:noFill/>
              <a:prstDash val="solid"/>
              <a:miter/>
            </a:ln>
          </p:spPr>
          <p:txBody>
            <a:bodyPr rtlCol="0" anchor="ctr"/>
            <a:lstStyle/>
            <a:p>
              <a:endParaRPr lang="en-US" sz="1436"/>
            </a:p>
          </p:txBody>
        </p:sp>
        <p:sp>
          <p:nvSpPr>
            <p:cNvPr id="140" name="Freeform: Shape 139">
              <a:extLst>
                <a:ext uri="{FF2B5EF4-FFF2-40B4-BE49-F238E27FC236}">
                  <a16:creationId xmlns:a16="http://schemas.microsoft.com/office/drawing/2014/main" id="{4208F17C-086E-4988-AE8C-1ACF6E8C82A2}"/>
                </a:ext>
              </a:extLst>
            </p:cNvPr>
            <p:cNvSpPr/>
            <p:nvPr/>
          </p:nvSpPr>
          <p:spPr>
            <a:xfrm>
              <a:off x="3121315" y="2245334"/>
              <a:ext cx="4113648" cy="2076225"/>
            </a:xfrm>
            <a:custGeom>
              <a:avLst/>
              <a:gdLst>
                <a:gd name="connsiteX0" fmla="*/ 2873848 w 4091697"/>
                <a:gd name="connsiteY0" fmla="*/ 2081354 h 2082184"/>
                <a:gd name="connsiteX1" fmla="*/ 4091698 w 4091697"/>
                <a:gd name="connsiteY1" fmla="*/ 863504 h 2082184"/>
                <a:gd name="connsiteX2" fmla="*/ 0 w 4091697"/>
                <a:gd name="connsiteY2" fmla="*/ 919692 h 2082184"/>
                <a:gd name="connsiteX3" fmla="*/ 1162493 w 4091697"/>
                <a:gd name="connsiteY3" fmla="*/ 2082184 h 2082184"/>
                <a:gd name="connsiteX4" fmla="*/ 2873848 w 4091697"/>
                <a:gd name="connsiteY4" fmla="*/ 2081354 h 208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697" h="2082184">
                  <a:moveTo>
                    <a:pt x="2873848" y="2081354"/>
                  </a:moveTo>
                  <a:lnTo>
                    <a:pt x="4091698" y="863504"/>
                  </a:lnTo>
                  <a:cubicBezTo>
                    <a:pt x="2838697" y="-391711"/>
                    <a:pt x="1114609" y="-196025"/>
                    <a:pt x="0" y="919692"/>
                  </a:cubicBezTo>
                  <a:lnTo>
                    <a:pt x="1162493" y="2082184"/>
                  </a:lnTo>
                  <a:cubicBezTo>
                    <a:pt x="1634908" y="1609523"/>
                    <a:pt x="2400991" y="1609152"/>
                    <a:pt x="2873848" y="2081354"/>
                  </a:cubicBezTo>
                  <a:close/>
                </a:path>
              </a:pathLst>
            </a:custGeom>
            <a:solidFill>
              <a:srgbClr val="64A3AC"/>
            </a:solidFill>
            <a:ln w="27652" cap="flat">
              <a:noFill/>
              <a:prstDash val="solid"/>
              <a:miter/>
            </a:ln>
          </p:spPr>
          <p:txBody>
            <a:bodyPr rtlCol="0" anchor="ctr"/>
            <a:lstStyle/>
            <a:p>
              <a:endParaRPr lang="en-US" sz="1436" dirty="0"/>
            </a:p>
          </p:txBody>
        </p:sp>
        <p:sp>
          <p:nvSpPr>
            <p:cNvPr id="141" name="Freeform: Shape 140">
              <a:extLst>
                <a:ext uri="{FF2B5EF4-FFF2-40B4-BE49-F238E27FC236}">
                  <a16:creationId xmlns:a16="http://schemas.microsoft.com/office/drawing/2014/main" id="{BDAC422B-963E-4C4D-B479-061C1EFD574A}"/>
                </a:ext>
              </a:extLst>
            </p:cNvPr>
            <p:cNvSpPr/>
            <p:nvPr/>
          </p:nvSpPr>
          <p:spPr>
            <a:xfrm>
              <a:off x="2601515" y="4894393"/>
              <a:ext cx="369229" cy="433166"/>
            </a:xfrm>
            <a:custGeom>
              <a:avLst/>
              <a:gdLst>
                <a:gd name="connsiteX0" fmla="*/ 261284 w 369229"/>
                <a:gd name="connsiteY0" fmla="*/ 332141 h 433166"/>
                <a:gd name="connsiteX1" fmla="*/ 107946 w 369229"/>
                <a:gd name="connsiteY1" fmla="*/ 332141 h 433166"/>
                <a:gd name="connsiteX2" fmla="*/ 74455 w 369229"/>
                <a:gd name="connsiteY2" fmla="*/ 433167 h 433166"/>
                <a:gd name="connsiteX3" fmla="*/ 0 w 369229"/>
                <a:gd name="connsiteY3" fmla="*/ 433167 h 433166"/>
                <a:gd name="connsiteX4" fmla="*/ 151124 w 369229"/>
                <a:gd name="connsiteY4" fmla="*/ 0 h 433166"/>
                <a:gd name="connsiteX5" fmla="*/ 219766 w 369229"/>
                <a:gd name="connsiteY5" fmla="*/ 0 h 433166"/>
                <a:gd name="connsiteX6" fmla="*/ 369230 w 369229"/>
                <a:gd name="connsiteY6" fmla="*/ 433167 h 433166"/>
                <a:gd name="connsiteX7" fmla="*/ 294498 w 369229"/>
                <a:gd name="connsiteY7" fmla="*/ 433167 h 433166"/>
                <a:gd name="connsiteX8" fmla="*/ 127874 w 369229"/>
                <a:gd name="connsiteY8" fmla="*/ 271802 h 433166"/>
                <a:gd name="connsiteX9" fmla="*/ 241909 w 369229"/>
                <a:gd name="connsiteY9" fmla="*/ 271802 h 433166"/>
                <a:gd name="connsiteX10" fmla="*/ 186552 w 369229"/>
                <a:gd name="connsiteY10" fmla="*/ 101026 h 433166"/>
                <a:gd name="connsiteX11" fmla="*/ 184615 w 369229"/>
                <a:gd name="connsiteY11" fmla="*/ 101026 h 43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229" h="433166">
                  <a:moveTo>
                    <a:pt x="261284" y="332141"/>
                  </a:moveTo>
                  <a:lnTo>
                    <a:pt x="107946" y="332141"/>
                  </a:lnTo>
                  <a:lnTo>
                    <a:pt x="74455" y="433167"/>
                  </a:lnTo>
                  <a:lnTo>
                    <a:pt x="0" y="433167"/>
                  </a:lnTo>
                  <a:lnTo>
                    <a:pt x="151124" y="0"/>
                  </a:lnTo>
                  <a:lnTo>
                    <a:pt x="219766" y="0"/>
                  </a:lnTo>
                  <a:lnTo>
                    <a:pt x="369230" y="433167"/>
                  </a:lnTo>
                  <a:lnTo>
                    <a:pt x="294498" y="433167"/>
                  </a:lnTo>
                  <a:close/>
                  <a:moveTo>
                    <a:pt x="127874" y="271802"/>
                  </a:moveTo>
                  <a:lnTo>
                    <a:pt x="241909" y="271802"/>
                  </a:lnTo>
                  <a:lnTo>
                    <a:pt x="186552" y="101026"/>
                  </a:lnTo>
                  <a:lnTo>
                    <a:pt x="184615" y="101026"/>
                  </a:lnTo>
                  <a:close/>
                </a:path>
              </a:pathLst>
            </a:custGeom>
            <a:solidFill>
              <a:srgbClr val="FFFFFF"/>
            </a:solidFill>
            <a:ln w="27652" cap="flat">
              <a:noFill/>
              <a:prstDash val="solid"/>
              <a:miter/>
            </a:ln>
          </p:spPr>
          <p:txBody>
            <a:bodyPr rtlCol="0" anchor="ctr"/>
            <a:lstStyle/>
            <a:p>
              <a:endParaRPr lang="en-US" sz="1436"/>
            </a:p>
          </p:txBody>
        </p:sp>
        <p:sp>
          <p:nvSpPr>
            <p:cNvPr id="142" name="Freeform: Shape 141">
              <a:extLst>
                <a:ext uri="{FF2B5EF4-FFF2-40B4-BE49-F238E27FC236}">
                  <a16:creationId xmlns:a16="http://schemas.microsoft.com/office/drawing/2014/main" id="{289248A9-BE98-46F7-BF33-E30A64894565}"/>
                </a:ext>
              </a:extLst>
            </p:cNvPr>
            <p:cNvSpPr/>
            <p:nvPr/>
          </p:nvSpPr>
          <p:spPr>
            <a:xfrm>
              <a:off x="3002693" y="4998525"/>
              <a:ext cx="269897" cy="334509"/>
            </a:xfrm>
            <a:custGeom>
              <a:avLst/>
              <a:gdLst>
                <a:gd name="connsiteX0" fmla="*/ 145193 w 269897"/>
                <a:gd name="connsiteY0" fmla="*/ 276446 h 334509"/>
                <a:gd name="connsiteX1" fmla="*/ 186988 w 269897"/>
                <a:gd name="connsiteY1" fmla="*/ 261223 h 334509"/>
                <a:gd name="connsiteX2" fmla="*/ 204148 w 269897"/>
                <a:gd name="connsiteY2" fmla="*/ 221919 h 334509"/>
                <a:gd name="connsiteX3" fmla="*/ 269746 w 269897"/>
                <a:gd name="connsiteY3" fmla="*/ 221919 h 334509"/>
                <a:gd name="connsiteX4" fmla="*/ 269746 w 269897"/>
                <a:gd name="connsiteY4" fmla="*/ 223580 h 334509"/>
                <a:gd name="connsiteX5" fmla="*/ 233764 w 269897"/>
                <a:gd name="connsiteY5" fmla="*/ 301633 h 334509"/>
                <a:gd name="connsiteX6" fmla="*/ 144640 w 269897"/>
                <a:gd name="connsiteY6" fmla="*/ 334294 h 334509"/>
                <a:gd name="connsiteX7" fmla="*/ 37247 w 269897"/>
                <a:gd name="connsiteY7" fmla="*/ 288347 h 334509"/>
                <a:gd name="connsiteX8" fmla="*/ 158 w 269897"/>
                <a:gd name="connsiteY8" fmla="*/ 172652 h 334509"/>
                <a:gd name="connsiteX9" fmla="*/ 158 w 269897"/>
                <a:gd name="connsiteY9" fmla="*/ 162411 h 334509"/>
                <a:gd name="connsiteX10" fmla="*/ 37247 w 269897"/>
                <a:gd name="connsiteY10" fmla="*/ 46162 h 334509"/>
                <a:gd name="connsiteX11" fmla="*/ 144363 w 269897"/>
                <a:gd name="connsiteY11" fmla="*/ 215 h 334509"/>
                <a:gd name="connsiteX12" fmla="*/ 235701 w 269897"/>
                <a:gd name="connsiteY12" fmla="*/ 33983 h 334509"/>
                <a:gd name="connsiteX13" fmla="*/ 269746 w 269897"/>
                <a:gd name="connsiteY13" fmla="*/ 119786 h 334509"/>
                <a:gd name="connsiteX14" fmla="*/ 269746 w 269897"/>
                <a:gd name="connsiteY14" fmla="*/ 121447 h 334509"/>
                <a:gd name="connsiteX15" fmla="*/ 203318 w 269897"/>
                <a:gd name="connsiteY15" fmla="*/ 121447 h 334509"/>
                <a:gd name="connsiteX16" fmla="*/ 186988 w 269897"/>
                <a:gd name="connsiteY16" fmla="*/ 76608 h 334509"/>
                <a:gd name="connsiteX17" fmla="*/ 144086 w 269897"/>
                <a:gd name="connsiteY17" fmla="*/ 58063 h 334509"/>
                <a:gd name="connsiteX18" fmla="*/ 88729 w 269897"/>
                <a:gd name="connsiteY18" fmla="*/ 87956 h 334509"/>
                <a:gd name="connsiteX19" fmla="*/ 71845 w 269897"/>
                <a:gd name="connsiteY19" fmla="*/ 162134 h 334509"/>
                <a:gd name="connsiteX20" fmla="*/ 71845 w 269897"/>
                <a:gd name="connsiteY20" fmla="*/ 172652 h 334509"/>
                <a:gd name="connsiteX21" fmla="*/ 88729 w 269897"/>
                <a:gd name="connsiteY21" fmla="*/ 247107 h 334509"/>
                <a:gd name="connsiteX22" fmla="*/ 145193 w 269897"/>
                <a:gd name="connsiteY22" fmla="*/ 276446 h 33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897" h="334509">
                  <a:moveTo>
                    <a:pt x="145193" y="276446"/>
                  </a:moveTo>
                  <a:cubicBezTo>
                    <a:pt x="160563" y="276944"/>
                    <a:pt x="175531" y="271491"/>
                    <a:pt x="186988" y="261223"/>
                  </a:cubicBezTo>
                  <a:cubicBezTo>
                    <a:pt x="198278" y="251342"/>
                    <a:pt x="204569" y="236921"/>
                    <a:pt x="204148" y="221919"/>
                  </a:cubicBezTo>
                  <a:lnTo>
                    <a:pt x="269746" y="221919"/>
                  </a:lnTo>
                  <a:lnTo>
                    <a:pt x="269746" y="223580"/>
                  </a:lnTo>
                  <a:cubicBezTo>
                    <a:pt x="270496" y="253777"/>
                    <a:pt x="257205" y="282591"/>
                    <a:pt x="233764" y="301633"/>
                  </a:cubicBezTo>
                  <a:cubicBezTo>
                    <a:pt x="209274" y="323416"/>
                    <a:pt x="177414" y="335097"/>
                    <a:pt x="144640" y="334294"/>
                  </a:cubicBezTo>
                  <a:cubicBezTo>
                    <a:pt x="103623" y="336647"/>
                    <a:pt x="63877" y="319624"/>
                    <a:pt x="37247" y="288347"/>
                  </a:cubicBezTo>
                  <a:cubicBezTo>
                    <a:pt x="11590" y="255383"/>
                    <a:pt x="-1552" y="214391"/>
                    <a:pt x="158" y="172652"/>
                  </a:cubicBezTo>
                  <a:lnTo>
                    <a:pt x="158" y="162411"/>
                  </a:lnTo>
                  <a:cubicBezTo>
                    <a:pt x="-1613" y="120506"/>
                    <a:pt x="11529" y="79320"/>
                    <a:pt x="37247" y="46162"/>
                  </a:cubicBezTo>
                  <a:cubicBezTo>
                    <a:pt x="63763" y="14885"/>
                    <a:pt x="103426" y="-2137"/>
                    <a:pt x="144363" y="215"/>
                  </a:cubicBezTo>
                  <a:cubicBezTo>
                    <a:pt x="178119" y="-1335"/>
                    <a:pt x="211065" y="10844"/>
                    <a:pt x="235701" y="33983"/>
                  </a:cubicBezTo>
                  <a:cubicBezTo>
                    <a:pt x="259001" y="56264"/>
                    <a:pt x="271432" y="87596"/>
                    <a:pt x="269746" y="119786"/>
                  </a:cubicBezTo>
                  <a:lnTo>
                    <a:pt x="269746" y="121447"/>
                  </a:lnTo>
                  <a:lnTo>
                    <a:pt x="203318" y="121447"/>
                  </a:lnTo>
                  <a:cubicBezTo>
                    <a:pt x="203669" y="104978"/>
                    <a:pt x="197843" y="88980"/>
                    <a:pt x="186988" y="76608"/>
                  </a:cubicBezTo>
                  <a:cubicBezTo>
                    <a:pt x="176127" y="64402"/>
                    <a:pt x="160422" y="57621"/>
                    <a:pt x="144086" y="58063"/>
                  </a:cubicBezTo>
                  <a:cubicBezTo>
                    <a:pt x="121415" y="56513"/>
                    <a:pt x="99878" y="68166"/>
                    <a:pt x="88729" y="87956"/>
                  </a:cubicBezTo>
                  <a:cubicBezTo>
                    <a:pt x="76761" y="110791"/>
                    <a:pt x="70943" y="136365"/>
                    <a:pt x="71845" y="162134"/>
                  </a:cubicBezTo>
                  <a:lnTo>
                    <a:pt x="71845" y="172652"/>
                  </a:lnTo>
                  <a:cubicBezTo>
                    <a:pt x="70843" y="198531"/>
                    <a:pt x="76667" y="224189"/>
                    <a:pt x="88729" y="247107"/>
                  </a:cubicBezTo>
                  <a:cubicBezTo>
                    <a:pt x="100155" y="267118"/>
                    <a:pt x="122242" y="278605"/>
                    <a:pt x="145193" y="276446"/>
                  </a:cubicBezTo>
                  <a:close/>
                </a:path>
              </a:pathLst>
            </a:custGeom>
            <a:solidFill>
              <a:srgbClr val="FFFFFF"/>
            </a:solidFill>
            <a:ln w="27652" cap="flat">
              <a:noFill/>
              <a:prstDash val="solid"/>
              <a:miter/>
            </a:ln>
          </p:spPr>
          <p:txBody>
            <a:bodyPr rtlCol="0" anchor="ctr"/>
            <a:lstStyle/>
            <a:p>
              <a:endParaRPr lang="en-US" sz="1436"/>
            </a:p>
          </p:txBody>
        </p:sp>
        <p:sp>
          <p:nvSpPr>
            <p:cNvPr id="143" name="Freeform: Shape 142">
              <a:extLst>
                <a:ext uri="{FF2B5EF4-FFF2-40B4-BE49-F238E27FC236}">
                  <a16:creationId xmlns:a16="http://schemas.microsoft.com/office/drawing/2014/main" id="{28CF12E6-C332-4604-A506-BD67B589EBE3}"/>
                </a:ext>
              </a:extLst>
            </p:cNvPr>
            <p:cNvSpPr/>
            <p:nvPr/>
          </p:nvSpPr>
          <p:spPr>
            <a:xfrm>
              <a:off x="3305100" y="4926500"/>
              <a:ext cx="184061" cy="407578"/>
            </a:xfrm>
            <a:custGeom>
              <a:avLst/>
              <a:gdLst>
                <a:gd name="connsiteX0" fmla="*/ 122338 w 184061"/>
                <a:gd name="connsiteY0" fmla="*/ 0 h 407578"/>
                <a:gd name="connsiteX1" fmla="*/ 122338 w 184061"/>
                <a:gd name="connsiteY1" fmla="*/ 78607 h 407578"/>
                <a:gd name="connsiteX2" fmla="*/ 177695 w 184061"/>
                <a:gd name="connsiteY2" fmla="*/ 78607 h 407578"/>
                <a:gd name="connsiteX3" fmla="*/ 177695 w 184061"/>
                <a:gd name="connsiteY3" fmla="*/ 132303 h 407578"/>
                <a:gd name="connsiteX4" fmla="*/ 122338 w 184061"/>
                <a:gd name="connsiteY4" fmla="*/ 132303 h 407578"/>
                <a:gd name="connsiteX5" fmla="*/ 122338 w 184061"/>
                <a:gd name="connsiteY5" fmla="*/ 310275 h 407578"/>
                <a:gd name="connsiteX6" fmla="*/ 131196 w 184061"/>
                <a:gd name="connsiteY6" fmla="*/ 337953 h 407578"/>
                <a:gd name="connsiteX7" fmla="*/ 153892 w 184061"/>
                <a:gd name="connsiteY7" fmla="*/ 346533 h 407578"/>
                <a:gd name="connsiteX8" fmla="*/ 165517 w 184061"/>
                <a:gd name="connsiteY8" fmla="*/ 346533 h 407578"/>
                <a:gd name="connsiteX9" fmla="*/ 176311 w 184061"/>
                <a:gd name="connsiteY9" fmla="*/ 343766 h 407578"/>
                <a:gd name="connsiteX10" fmla="*/ 184061 w 184061"/>
                <a:gd name="connsiteY10" fmla="*/ 396632 h 407578"/>
                <a:gd name="connsiteX11" fmla="*/ 162195 w 184061"/>
                <a:gd name="connsiteY11" fmla="*/ 404658 h 407578"/>
                <a:gd name="connsiteX12" fmla="*/ 134517 w 184061"/>
                <a:gd name="connsiteY12" fmla="*/ 407426 h 407578"/>
                <a:gd name="connsiteX13" fmla="*/ 71687 w 184061"/>
                <a:gd name="connsiteY13" fmla="*/ 384176 h 407578"/>
                <a:gd name="connsiteX14" fmla="*/ 48991 w 184061"/>
                <a:gd name="connsiteY14" fmla="*/ 310828 h 407578"/>
                <a:gd name="connsiteX15" fmla="*/ 48991 w 184061"/>
                <a:gd name="connsiteY15" fmla="*/ 132856 h 407578"/>
                <a:gd name="connsiteX16" fmla="*/ 0 w 184061"/>
                <a:gd name="connsiteY16" fmla="*/ 132856 h 407578"/>
                <a:gd name="connsiteX17" fmla="*/ 0 w 184061"/>
                <a:gd name="connsiteY17" fmla="*/ 78607 h 407578"/>
                <a:gd name="connsiteX18" fmla="*/ 48991 w 184061"/>
                <a:gd name="connsiteY18" fmla="*/ 78607 h 407578"/>
                <a:gd name="connsiteX19" fmla="*/ 48991 w 184061"/>
                <a:gd name="connsiteY19" fmla="*/ 553 h 4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61" h="407578">
                  <a:moveTo>
                    <a:pt x="122338" y="0"/>
                  </a:moveTo>
                  <a:lnTo>
                    <a:pt x="122338" y="78607"/>
                  </a:lnTo>
                  <a:lnTo>
                    <a:pt x="177695" y="78607"/>
                  </a:lnTo>
                  <a:lnTo>
                    <a:pt x="177695" y="132303"/>
                  </a:lnTo>
                  <a:lnTo>
                    <a:pt x="122338" y="132303"/>
                  </a:lnTo>
                  <a:lnTo>
                    <a:pt x="122338" y="310275"/>
                  </a:lnTo>
                  <a:cubicBezTo>
                    <a:pt x="121497" y="320322"/>
                    <a:pt x="124686" y="330258"/>
                    <a:pt x="131196" y="337953"/>
                  </a:cubicBezTo>
                  <a:cubicBezTo>
                    <a:pt x="137227" y="343876"/>
                    <a:pt x="145458" y="346976"/>
                    <a:pt x="153892" y="346533"/>
                  </a:cubicBezTo>
                  <a:cubicBezTo>
                    <a:pt x="157756" y="346976"/>
                    <a:pt x="161653" y="346976"/>
                    <a:pt x="165517" y="346533"/>
                  </a:cubicBezTo>
                  <a:cubicBezTo>
                    <a:pt x="169193" y="345952"/>
                    <a:pt x="172805" y="345011"/>
                    <a:pt x="176311" y="343766"/>
                  </a:cubicBezTo>
                  <a:lnTo>
                    <a:pt x="184061" y="396632"/>
                  </a:lnTo>
                  <a:cubicBezTo>
                    <a:pt x="177161" y="400257"/>
                    <a:pt x="169810" y="402970"/>
                    <a:pt x="162195" y="404658"/>
                  </a:cubicBezTo>
                  <a:cubicBezTo>
                    <a:pt x="153111" y="406679"/>
                    <a:pt x="143820" y="407592"/>
                    <a:pt x="134517" y="407426"/>
                  </a:cubicBezTo>
                  <a:cubicBezTo>
                    <a:pt x="111237" y="408838"/>
                    <a:pt x="88435" y="400396"/>
                    <a:pt x="71687" y="384176"/>
                  </a:cubicBezTo>
                  <a:cubicBezTo>
                    <a:pt x="55000" y="363528"/>
                    <a:pt x="46873" y="337289"/>
                    <a:pt x="48991" y="310828"/>
                  </a:cubicBezTo>
                  <a:lnTo>
                    <a:pt x="48991" y="132856"/>
                  </a:lnTo>
                  <a:lnTo>
                    <a:pt x="0" y="132856"/>
                  </a:lnTo>
                  <a:lnTo>
                    <a:pt x="0" y="78607"/>
                  </a:lnTo>
                  <a:lnTo>
                    <a:pt x="48991" y="78607"/>
                  </a:lnTo>
                  <a:lnTo>
                    <a:pt x="48991" y="553"/>
                  </a:lnTo>
                  <a:close/>
                </a:path>
              </a:pathLst>
            </a:custGeom>
            <a:solidFill>
              <a:srgbClr val="FFFFFF"/>
            </a:solidFill>
            <a:ln w="27652" cap="flat">
              <a:noFill/>
              <a:prstDash val="solid"/>
              <a:miter/>
            </a:ln>
          </p:spPr>
          <p:txBody>
            <a:bodyPr rtlCol="0" anchor="ctr"/>
            <a:lstStyle/>
            <a:p>
              <a:endParaRPr lang="en-US" sz="1436"/>
            </a:p>
          </p:txBody>
        </p:sp>
        <p:sp>
          <p:nvSpPr>
            <p:cNvPr id="144" name="Freeform: Shape 143">
              <a:extLst>
                <a:ext uri="{FF2B5EF4-FFF2-40B4-BE49-F238E27FC236}">
                  <a16:creationId xmlns:a16="http://schemas.microsoft.com/office/drawing/2014/main" id="{C4F95958-CCF6-411B-B7D1-6645B623A2C5}"/>
                </a:ext>
              </a:extLst>
            </p:cNvPr>
            <p:cNvSpPr/>
            <p:nvPr/>
          </p:nvSpPr>
          <p:spPr>
            <a:xfrm>
              <a:off x="4301116" y="6811383"/>
              <a:ext cx="331782" cy="446707"/>
            </a:xfrm>
            <a:custGeom>
              <a:avLst/>
              <a:gdLst>
                <a:gd name="connsiteX0" fmla="*/ 330332 w 331782"/>
                <a:gd name="connsiteY0" fmla="*/ 298666 h 446707"/>
                <a:gd name="connsiteX1" fmla="*/ 330332 w 331782"/>
                <a:gd name="connsiteY1" fmla="*/ 300604 h 446707"/>
                <a:gd name="connsiteX2" fmla="*/ 287984 w 331782"/>
                <a:gd name="connsiteY2" fmla="*/ 406335 h 446707"/>
                <a:gd name="connsiteX3" fmla="*/ 169797 w 331782"/>
                <a:gd name="connsiteY3" fmla="*/ 446469 h 446707"/>
                <a:gd name="connsiteX4" fmla="*/ 47182 w 331782"/>
                <a:gd name="connsiteY4" fmla="*/ 395541 h 446707"/>
                <a:gd name="connsiteX5" fmla="*/ 129 w 331782"/>
                <a:gd name="connsiteY5" fmla="*/ 265175 h 446707"/>
                <a:gd name="connsiteX6" fmla="*/ 129 w 331782"/>
                <a:gd name="connsiteY6" fmla="*/ 182140 h 446707"/>
                <a:gd name="connsiteX7" fmla="*/ 46629 w 331782"/>
                <a:gd name="connsiteY7" fmla="*/ 51498 h 446707"/>
                <a:gd name="connsiteX8" fmla="*/ 167583 w 331782"/>
                <a:gd name="connsiteY8" fmla="*/ 293 h 446707"/>
                <a:gd name="connsiteX9" fmla="*/ 288815 w 331782"/>
                <a:gd name="connsiteY9" fmla="*/ 39873 h 446707"/>
                <a:gd name="connsiteX10" fmla="*/ 331439 w 331782"/>
                <a:gd name="connsiteY10" fmla="*/ 146712 h 446707"/>
                <a:gd name="connsiteX11" fmla="*/ 331439 w 331782"/>
                <a:gd name="connsiteY11" fmla="*/ 148372 h 446707"/>
                <a:gd name="connsiteX12" fmla="*/ 261136 w 331782"/>
                <a:gd name="connsiteY12" fmla="*/ 148372 h 446707"/>
                <a:gd name="connsiteX13" fmla="*/ 237610 w 331782"/>
                <a:gd name="connsiteY13" fmla="*/ 81944 h 446707"/>
                <a:gd name="connsiteX14" fmla="*/ 168414 w 331782"/>
                <a:gd name="connsiteY14" fmla="*/ 58971 h 446707"/>
                <a:gd name="connsiteX15" fmla="*/ 98664 w 331782"/>
                <a:gd name="connsiteY15" fmla="*/ 93846 h 446707"/>
                <a:gd name="connsiteX16" fmla="*/ 72923 w 331782"/>
                <a:gd name="connsiteY16" fmla="*/ 182140 h 446707"/>
                <a:gd name="connsiteX17" fmla="*/ 72923 w 331782"/>
                <a:gd name="connsiteY17" fmla="*/ 265175 h 446707"/>
                <a:gd name="connsiteX18" fmla="*/ 100601 w 331782"/>
                <a:gd name="connsiteY18" fmla="*/ 353746 h 446707"/>
                <a:gd name="connsiteX19" fmla="*/ 172012 w 331782"/>
                <a:gd name="connsiteY19" fmla="*/ 388898 h 446707"/>
                <a:gd name="connsiteX20" fmla="*/ 262493 w 331782"/>
                <a:gd name="connsiteY20" fmla="*/ 317792 h 446707"/>
                <a:gd name="connsiteX21" fmla="*/ 262520 w 331782"/>
                <a:gd name="connsiteY21" fmla="*/ 298666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2" h="446707">
                  <a:moveTo>
                    <a:pt x="330332" y="298666"/>
                  </a:moveTo>
                  <a:lnTo>
                    <a:pt x="330332" y="300604"/>
                  </a:lnTo>
                  <a:cubicBezTo>
                    <a:pt x="332685" y="340405"/>
                    <a:pt x="317157" y="379155"/>
                    <a:pt x="287984" y="406335"/>
                  </a:cubicBezTo>
                  <a:cubicBezTo>
                    <a:pt x="255213" y="434401"/>
                    <a:pt x="212893" y="448766"/>
                    <a:pt x="169797" y="446469"/>
                  </a:cubicBezTo>
                  <a:cubicBezTo>
                    <a:pt x="123464" y="448213"/>
                    <a:pt x="78653" y="429613"/>
                    <a:pt x="47182" y="395541"/>
                  </a:cubicBezTo>
                  <a:cubicBezTo>
                    <a:pt x="15214" y="359808"/>
                    <a:pt x="-1654" y="313087"/>
                    <a:pt x="129" y="265175"/>
                  </a:cubicBezTo>
                  <a:lnTo>
                    <a:pt x="129" y="182140"/>
                  </a:lnTo>
                  <a:cubicBezTo>
                    <a:pt x="-1648" y="134257"/>
                    <a:pt x="14992" y="87508"/>
                    <a:pt x="46629" y="51498"/>
                  </a:cubicBezTo>
                  <a:cubicBezTo>
                    <a:pt x="77435" y="17454"/>
                    <a:pt x="121692" y="-1285"/>
                    <a:pt x="167583" y="293"/>
                  </a:cubicBezTo>
                  <a:cubicBezTo>
                    <a:pt x="211537" y="-2254"/>
                    <a:pt x="254826" y="11863"/>
                    <a:pt x="288815" y="39873"/>
                  </a:cubicBezTo>
                  <a:cubicBezTo>
                    <a:pt x="318652" y="67081"/>
                    <a:pt x="334346" y="106440"/>
                    <a:pt x="331439" y="146712"/>
                  </a:cubicBezTo>
                  <a:lnTo>
                    <a:pt x="331439" y="148372"/>
                  </a:lnTo>
                  <a:lnTo>
                    <a:pt x="261136" y="148372"/>
                  </a:lnTo>
                  <a:cubicBezTo>
                    <a:pt x="262659" y="123960"/>
                    <a:pt x="254161" y="99963"/>
                    <a:pt x="237610" y="81944"/>
                  </a:cubicBezTo>
                  <a:cubicBezTo>
                    <a:pt x="218539" y="65365"/>
                    <a:pt x="193629" y="57089"/>
                    <a:pt x="168414" y="58971"/>
                  </a:cubicBezTo>
                  <a:cubicBezTo>
                    <a:pt x="140818" y="58279"/>
                    <a:pt x="114662" y="71344"/>
                    <a:pt x="98664" y="93846"/>
                  </a:cubicBezTo>
                  <a:cubicBezTo>
                    <a:pt x="80701" y="119698"/>
                    <a:pt x="71650" y="150697"/>
                    <a:pt x="72923" y="182140"/>
                  </a:cubicBezTo>
                  <a:lnTo>
                    <a:pt x="72923" y="265175"/>
                  </a:lnTo>
                  <a:cubicBezTo>
                    <a:pt x="72120" y="296950"/>
                    <a:pt x="81863" y="328089"/>
                    <a:pt x="100601" y="353746"/>
                  </a:cubicBezTo>
                  <a:cubicBezTo>
                    <a:pt x="116877" y="376858"/>
                    <a:pt x="143780" y="390088"/>
                    <a:pt x="172012" y="388898"/>
                  </a:cubicBezTo>
                  <a:cubicBezTo>
                    <a:pt x="216629" y="394240"/>
                    <a:pt x="257151" y="362409"/>
                    <a:pt x="262493" y="317792"/>
                  </a:cubicBezTo>
                  <a:cubicBezTo>
                    <a:pt x="263240" y="311426"/>
                    <a:pt x="263268" y="305005"/>
                    <a:pt x="262520" y="298666"/>
                  </a:cubicBezTo>
                  <a:close/>
                </a:path>
              </a:pathLst>
            </a:custGeom>
            <a:solidFill>
              <a:srgbClr val="FFFFFF"/>
            </a:solidFill>
            <a:ln w="27652" cap="flat">
              <a:noFill/>
              <a:prstDash val="solid"/>
              <a:miter/>
            </a:ln>
          </p:spPr>
          <p:txBody>
            <a:bodyPr rtlCol="0" anchor="ctr"/>
            <a:lstStyle/>
            <a:p>
              <a:endParaRPr lang="en-US" sz="1436"/>
            </a:p>
          </p:txBody>
        </p:sp>
        <p:sp>
          <p:nvSpPr>
            <p:cNvPr id="145" name="Freeform: Shape 144">
              <a:extLst>
                <a:ext uri="{FF2B5EF4-FFF2-40B4-BE49-F238E27FC236}">
                  <a16:creationId xmlns:a16="http://schemas.microsoft.com/office/drawing/2014/main" id="{5F701891-1BD6-4C7F-ABC0-C1E02AD3AF5E}"/>
                </a:ext>
              </a:extLst>
            </p:cNvPr>
            <p:cNvSpPr/>
            <p:nvPr/>
          </p:nvSpPr>
          <p:spPr>
            <a:xfrm>
              <a:off x="4692341" y="6787596"/>
              <a:ext cx="271585" cy="463059"/>
            </a:xfrm>
            <a:custGeom>
              <a:avLst/>
              <a:gdLst>
                <a:gd name="connsiteX0" fmla="*/ 73348 w 271585"/>
                <a:gd name="connsiteY0" fmla="*/ 182678 h 463059"/>
                <a:gd name="connsiteX1" fmla="*/ 112374 w 271585"/>
                <a:gd name="connsiteY1" fmla="*/ 147526 h 463059"/>
                <a:gd name="connsiteX2" fmla="*/ 163579 w 271585"/>
                <a:gd name="connsiteY2" fmla="*/ 135071 h 463059"/>
                <a:gd name="connsiteX3" fmla="*/ 243293 w 271585"/>
                <a:gd name="connsiteY3" fmla="*/ 167454 h 463059"/>
                <a:gd name="connsiteX4" fmla="*/ 270972 w 271585"/>
                <a:gd name="connsiteY4" fmla="*/ 266820 h 463059"/>
                <a:gd name="connsiteX5" fmla="*/ 270972 w 271585"/>
                <a:gd name="connsiteY5" fmla="*/ 463060 h 463059"/>
                <a:gd name="connsiteX6" fmla="*/ 198731 w 271585"/>
                <a:gd name="connsiteY6" fmla="*/ 463060 h 463059"/>
                <a:gd name="connsiteX7" fmla="*/ 198731 w 271585"/>
                <a:gd name="connsiteY7" fmla="*/ 266267 h 463059"/>
                <a:gd name="connsiteX8" fmla="*/ 184061 w 271585"/>
                <a:gd name="connsiteY8" fmla="*/ 210910 h 463059"/>
                <a:gd name="connsiteX9" fmla="*/ 140053 w 271585"/>
                <a:gd name="connsiteY9" fmla="*/ 193749 h 463059"/>
                <a:gd name="connsiteX10" fmla="*/ 99919 w 271585"/>
                <a:gd name="connsiteY10" fmla="*/ 202052 h 463059"/>
                <a:gd name="connsiteX11" fmla="*/ 72241 w 271585"/>
                <a:gd name="connsiteY11" fmla="*/ 224749 h 463059"/>
                <a:gd name="connsiteX12" fmla="*/ 72241 w 271585"/>
                <a:gd name="connsiteY12" fmla="*/ 462506 h 463059"/>
                <a:gd name="connsiteX13" fmla="*/ 0 w 271585"/>
                <a:gd name="connsiteY13" fmla="*/ 462506 h 463059"/>
                <a:gd name="connsiteX14" fmla="*/ 0 w 271585"/>
                <a:gd name="connsiteY14" fmla="*/ 0 h 463059"/>
                <a:gd name="connsiteX15" fmla="*/ 72241 w 271585"/>
                <a:gd name="connsiteY15" fmla="*/ 0 h 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585" h="463059">
                  <a:moveTo>
                    <a:pt x="73348" y="182678"/>
                  </a:moveTo>
                  <a:cubicBezTo>
                    <a:pt x="83561" y="168174"/>
                    <a:pt x="96874" y="156162"/>
                    <a:pt x="112374" y="147526"/>
                  </a:cubicBezTo>
                  <a:cubicBezTo>
                    <a:pt x="128123" y="139140"/>
                    <a:pt x="145727" y="134849"/>
                    <a:pt x="163579" y="135071"/>
                  </a:cubicBezTo>
                  <a:cubicBezTo>
                    <a:pt x="193666" y="133410"/>
                    <a:pt x="222894" y="145284"/>
                    <a:pt x="243293" y="167454"/>
                  </a:cubicBezTo>
                  <a:cubicBezTo>
                    <a:pt x="264384" y="196074"/>
                    <a:pt x="274238" y="231419"/>
                    <a:pt x="270972" y="266820"/>
                  </a:cubicBezTo>
                  <a:lnTo>
                    <a:pt x="270972" y="463060"/>
                  </a:lnTo>
                  <a:lnTo>
                    <a:pt x="198731" y="463060"/>
                  </a:lnTo>
                  <a:lnTo>
                    <a:pt x="198731" y="266267"/>
                  </a:lnTo>
                  <a:cubicBezTo>
                    <a:pt x="200558" y="246670"/>
                    <a:pt x="195354" y="227046"/>
                    <a:pt x="184061" y="210910"/>
                  </a:cubicBezTo>
                  <a:cubicBezTo>
                    <a:pt x="172686" y="198897"/>
                    <a:pt x="156549" y="192614"/>
                    <a:pt x="140053" y="193749"/>
                  </a:cubicBezTo>
                  <a:cubicBezTo>
                    <a:pt x="126214" y="193389"/>
                    <a:pt x="112485" y="196240"/>
                    <a:pt x="99919" y="202052"/>
                  </a:cubicBezTo>
                  <a:cubicBezTo>
                    <a:pt x="88931" y="207145"/>
                    <a:pt x="79409" y="214979"/>
                    <a:pt x="72241" y="224749"/>
                  </a:cubicBezTo>
                  <a:lnTo>
                    <a:pt x="72241" y="462506"/>
                  </a:lnTo>
                  <a:lnTo>
                    <a:pt x="0" y="462506"/>
                  </a:lnTo>
                  <a:lnTo>
                    <a:pt x="0" y="0"/>
                  </a:lnTo>
                  <a:lnTo>
                    <a:pt x="72241" y="0"/>
                  </a:lnTo>
                  <a:close/>
                </a:path>
              </a:pathLst>
            </a:custGeom>
            <a:solidFill>
              <a:srgbClr val="FFFFFF"/>
            </a:solidFill>
            <a:ln w="27652" cap="flat">
              <a:noFill/>
              <a:prstDash val="solid"/>
              <a:miter/>
            </a:ln>
          </p:spPr>
          <p:txBody>
            <a:bodyPr rtlCol="0" anchor="ctr"/>
            <a:lstStyle/>
            <a:p>
              <a:endParaRPr lang="en-US" sz="1436"/>
            </a:p>
          </p:txBody>
        </p:sp>
        <p:sp>
          <p:nvSpPr>
            <p:cNvPr id="146" name="Freeform: Shape 145">
              <a:extLst>
                <a:ext uri="{FF2B5EF4-FFF2-40B4-BE49-F238E27FC236}">
                  <a16:creationId xmlns:a16="http://schemas.microsoft.com/office/drawing/2014/main" id="{A5A3CA5B-B000-4B5C-9AA6-8939FAF4854A}"/>
                </a:ext>
              </a:extLst>
            </p:cNvPr>
            <p:cNvSpPr/>
            <p:nvPr/>
          </p:nvSpPr>
          <p:spPr>
            <a:xfrm>
              <a:off x="5025413" y="6923469"/>
              <a:ext cx="274114" cy="334612"/>
            </a:xfrm>
            <a:custGeom>
              <a:avLst/>
              <a:gdLst>
                <a:gd name="connsiteX0" fmla="*/ 150469 w 274114"/>
                <a:gd name="connsiteY0" fmla="*/ 334383 h 334612"/>
                <a:gd name="connsiteX1" fmla="*/ 39756 w 274114"/>
                <a:gd name="connsiteY1" fmla="*/ 290097 h 334612"/>
                <a:gd name="connsiteX2" fmla="*/ 176 w 274114"/>
                <a:gd name="connsiteY2" fmla="*/ 174678 h 334612"/>
                <a:gd name="connsiteX3" fmla="*/ 176 w 274114"/>
                <a:gd name="connsiteY3" fmla="*/ 162777 h 334612"/>
                <a:gd name="connsiteX4" fmla="*/ 39756 w 274114"/>
                <a:gd name="connsiteY4" fmla="*/ 45974 h 334612"/>
                <a:gd name="connsiteX5" fmla="*/ 142166 w 274114"/>
                <a:gd name="connsiteY5" fmla="*/ 305 h 334612"/>
                <a:gd name="connsiteX6" fmla="*/ 240424 w 274114"/>
                <a:gd name="connsiteY6" fmla="*/ 40438 h 334612"/>
                <a:gd name="connsiteX7" fmla="*/ 273915 w 274114"/>
                <a:gd name="connsiteY7" fmla="*/ 147277 h 334612"/>
                <a:gd name="connsiteX8" fmla="*/ 273915 w 274114"/>
                <a:gd name="connsiteY8" fmla="*/ 185196 h 334612"/>
                <a:gd name="connsiteX9" fmla="*/ 74631 w 274114"/>
                <a:gd name="connsiteY9" fmla="*/ 185196 h 334612"/>
                <a:gd name="connsiteX10" fmla="*/ 74631 w 274114"/>
                <a:gd name="connsiteY10" fmla="*/ 186580 h 334612"/>
                <a:gd name="connsiteX11" fmla="*/ 95666 w 274114"/>
                <a:gd name="connsiteY11" fmla="*/ 251071 h 334612"/>
                <a:gd name="connsiteX12" fmla="*/ 154621 w 274114"/>
                <a:gd name="connsiteY12" fmla="*/ 275705 h 334612"/>
                <a:gd name="connsiteX13" fmla="*/ 205826 w 274114"/>
                <a:gd name="connsiteY13" fmla="*/ 268508 h 334612"/>
                <a:gd name="connsiteX14" fmla="*/ 245683 w 274114"/>
                <a:gd name="connsiteY14" fmla="*/ 248026 h 334612"/>
                <a:gd name="connsiteX15" fmla="*/ 269210 w 274114"/>
                <a:gd name="connsiteY15" fmla="*/ 295356 h 334612"/>
                <a:gd name="connsiteX16" fmla="*/ 220496 w 274114"/>
                <a:gd name="connsiteY16" fmla="*/ 323035 h 334612"/>
                <a:gd name="connsiteX17" fmla="*/ 150469 w 274114"/>
                <a:gd name="connsiteY17" fmla="*/ 334383 h 334612"/>
                <a:gd name="connsiteX18" fmla="*/ 142720 w 274114"/>
                <a:gd name="connsiteY18" fmla="*/ 57599 h 334612"/>
                <a:gd name="connsiteX19" fmla="*/ 97604 w 274114"/>
                <a:gd name="connsiteY19" fmla="*/ 77804 h 334612"/>
                <a:gd name="connsiteX20" fmla="*/ 76568 w 274114"/>
                <a:gd name="connsiteY20" fmla="*/ 130946 h 334612"/>
                <a:gd name="connsiteX21" fmla="*/ 76568 w 274114"/>
                <a:gd name="connsiteY21" fmla="*/ 132607 h 334612"/>
                <a:gd name="connsiteX22" fmla="*/ 202505 w 274114"/>
                <a:gd name="connsiteY22" fmla="*/ 132607 h 334612"/>
                <a:gd name="connsiteX23" fmla="*/ 202505 w 274114"/>
                <a:gd name="connsiteY23" fmla="*/ 126795 h 334612"/>
                <a:gd name="connsiteX24" fmla="*/ 187835 w 274114"/>
                <a:gd name="connsiteY24" fmla="*/ 76697 h 334612"/>
                <a:gd name="connsiteX25" fmla="*/ 142720 w 274114"/>
                <a:gd name="connsiteY25" fmla="*/ 58429 h 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114" h="334612">
                  <a:moveTo>
                    <a:pt x="150469" y="334383"/>
                  </a:moveTo>
                  <a:cubicBezTo>
                    <a:pt x="108813" y="336763"/>
                    <a:pt x="68265" y="320544"/>
                    <a:pt x="39756" y="290097"/>
                  </a:cubicBezTo>
                  <a:cubicBezTo>
                    <a:pt x="12382" y="258046"/>
                    <a:pt x="-1762" y="216777"/>
                    <a:pt x="176" y="174678"/>
                  </a:cubicBezTo>
                  <a:lnTo>
                    <a:pt x="176" y="162777"/>
                  </a:lnTo>
                  <a:cubicBezTo>
                    <a:pt x="-1513" y="120290"/>
                    <a:pt x="12603" y="78690"/>
                    <a:pt x="39756" y="45974"/>
                  </a:cubicBezTo>
                  <a:cubicBezTo>
                    <a:pt x="65054" y="15805"/>
                    <a:pt x="102807" y="-1052"/>
                    <a:pt x="142166" y="305"/>
                  </a:cubicBezTo>
                  <a:cubicBezTo>
                    <a:pt x="179393" y="-2353"/>
                    <a:pt x="215707" y="12483"/>
                    <a:pt x="240424" y="40438"/>
                  </a:cubicBezTo>
                  <a:cubicBezTo>
                    <a:pt x="263951" y="70940"/>
                    <a:pt x="275825" y="108804"/>
                    <a:pt x="273915" y="147277"/>
                  </a:cubicBezTo>
                  <a:lnTo>
                    <a:pt x="273915" y="185196"/>
                  </a:lnTo>
                  <a:lnTo>
                    <a:pt x="74631" y="185196"/>
                  </a:lnTo>
                  <a:lnTo>
                    <a:pt x="74631" y="186580"/>
                  </a:lnTo>
                  <a:cubicBezTo>
                    <a:pt x="74326" y="209803"/>
                    <a:pt x="81716" y="232499"/>
                    <a:pt x="95666" y="251071"/>
                  </a:cubicBezTo>
                  <a:cubicBezTo>
                    <a:pt x="110280" y="268176"/>
                    <a:pt x="132174" y="277310"/>
                    <a:pt x="154621" y="275705"/>
                  </a:cubicBezTo>
                  <a:cubicBezTo>
                    <a:pt x="171948" y="275981"/>
                    <a:pt x="189247" y="273573"/>
                    <a:pt x="205826" y="268508"/>
                  </a:cubicBezTo>
                  <a:cubicBezTo>
                    <a:pt x="220108" y="263803"/>
                    <a:pt x="233560" y="256911"/>
                    <a:pt x="245683" y="248026"/>
                  </a:cubicBezTo>
                  <a:lnTo>
                    <a:pt x="269210" y="295356"/>
                  </a:lnTo>
                  <a:cubicBezTo>
                    <a:pt x="254734" y="307396"/>
                    <a:pt x="238238" y="316779"/>
                    <a:pt x="220496" y="323035"/>
                  </a:cubicBezTo>
                  <a:cubicBezTo>
                    <a:pt x="197966" y="330812"/>
                    <a:pt x="174301" y="334632"/>
                    <a:pt x="150469" y="334383"/>
                  </a:cubicBezTo>
                  <a:close/>
                  <a:moveTo>
                    <a:pt x="142720" y="57599"/>
                  </a:moveTo>
                  <a:cubicBezTo>
                    <a:pt x="125337" y="56879"/>
                    <a:pt x="108620" y="64352"/>
                    <a:pt x="97604" y="77804"/>
                  </a:cubicBezTo>
                  <a:cubicBezTo>
                    <a:pt x="85702" y="93166"/>
                    <a:pt x="78395" y="111599"/>
                    <a:pt x="76568" y="130946"/>
                  </a:cubicBezTo>
                  <a:lnTo>
                    <a:pt x="76568" y="132607"/>
                  </a:lnTo>
                  <a:lnTo>
                    <a:pt x="202505" y="132607"/>
                  </a:lnTo>
                  <a:lnTo>
                    <a:pt x="202505" y="126795"/>
                  </a:lnTo>
                  <a:cubicBezTo>
                    <a:pt x="203280" y="108942"/>
                    <a:pt x="198104" y="91311"/>
                    <a:pt x="187835" y="76697"/>
                  </a:cubicBezTo>
                  <a:cubicBezTo>
                    <a:pt x="176626" y="63660"/>
                    <a:pt x="159825" y="56879"/>
                    <a:pt x="142720" y="58429"/>
                  </a:cubicBezTo>
                  <a:close/>
                </a:path>
              </a:pathLst>
            </a:custGeom>
            <a:solidFill>
              <a:srgbClr val="FFFFFF"/>
            </a:solidFill>
            <a:ln w="27652" cap="flat">
              <a:noFill/>
              <a:prstDash val="solid"/>
              <a:miter/>
            </a:ln>
          </p:spPr>
          <p:txBody>
            <a:bodyPr rtlCol="0" anchor="ctr"/>
            <a:lstStyle/>
            <a:p>
              <a:endParaRPr lang="en-US" sz="1436"/>
            </a:p>
          </p:txBody>
        </p:sp>
        <p:sp>
          <p:nvSpPr>
            <p:cNvPr id="147" name="Freeform: Shape 146">
              <a:extLst>
                <a:ext uri="{FF2B5EF4-FFF2-40B4-BE49-F238E27FC236}">
                  <a16:creationId xmlns:a16="http://schemas.microsoft.com/office/drawing/2014/main" id="{330BE0BE-8645-4145-AAF4-16AB57383DE9}"/>
                </a:ext>
              </a:extLst>
            </p:cNvPr>
            <p:cNvSpPr/>
            <p:nvPr/>
          </p:nvSpPr>
          <p:spPr>
            <a:xfrm>
              <a:off x="5343757" y="6923573"/>
              <a:ext cx="270427" cy="334493"/>
            </a:xfrm>
            <a:custGeom>
              <a:avLst/>
              <a:gdLst>
                <a:gd name="connsiteX0" fmla="*/ 145722 w 270427"/>
                <a:gd name="connsiteY0" fmla="*/ 276707 h 334493"/>
                <a:gd name="connsiteX1" fmla="*/ 187516 w 270427"/>
                <a:gd name="connsiteY1" fmla="*/ 261208 h 334493"/>
                <a:gd name="connsiteX2" fmla="*/ 204677 w 270427"/>
                <a:gd name="connsiteY2" fmla="*/ 221904 h 334493"/>
                <a:gd name="connsiteX3" fmla="*/ 270275 w 270427"/>
                <a:gd name="connsiteY3" fmla="*/ 221904 h 334493"/>
                <a:gd name="connsiteX4" fmla="*/ 270275 w 270427"/>
                <a:gd name="connsiteY4" fmla="*/ 223565 h 334493"/>
                <a:gd name="connsiteX5" fmla="*/ 234293 w 270427"/>
                <a:gd name="connsiteY5" fmla="*/ 301618 h 334493"/>
                <a:gd name="connsiteX6" fmla="*/ 145169 w 270427"/>
                <a:gd name="connsiteY6" fmla="*/ 334279 h 334493"/>
                <a:gd name="connsiteX7" fmla="*/ 37777 w 270427"/>
                <a:gd name="connsiteY7" fmla="*/ 288332 h 334493"/>
                <a:gd name="connsiteX8" fmla="*/ 134 w 270427"/>
                <a:gd name="connsiteY8" fmla="*/ 172637 h 334493"/>
                <a:gd name="connsiteX9" fmla="*/ 134 w 270427"/>
                <a:gd name="connsiteY9" fmla="*/ 162119 h 334493"/>
                <a:gd name="connsiteX10" fmla="*/ 37777 w 270427"/>
                <a:gd name="connsiteY10" fmla="*/ 46423 h 334493"/>
                <a:gd name="connsiteX11" fmla="*/ 144892 w 270427"/>
                <a:gd name="connsiteY11" fmla="*/ 200 h 334493"/>
                <a:gd name="connsiteX12" fmla="*/ 236231 w 270427"/>
                <a:gd name="connsiteY12" fmla="*/ 33968 h 334493"/>
                <a:gd name="connsiteX13" fmla="*/ 270275 w 270427"/>
                <a:gd name="connsiteY13" fmla="*/ 119771 h 334493"/>
                <a:gd name="connsiteX14" fmla="*/ 270275 w 270427"/>
                <a:gd name="connsiteY14" fmla="*/ 121709 h 334493"/>
                <a:gd name="connsiteX15" fmla="*/ 204677 w 270427"/>
                <a:gd name="connsiteY15" fmla="*/ 121709 h 334493"/>
                <a:gd name="connsiteX16" fmla="*/ 188347 w 270427"/>
                <a:gd name="connsiteY16" fmla="*/ 76593 h 334493"/>
                <a:gd name="connsiteX17" fmla="*/ 145446 w 270427"/>
                <a:gd name="connsiteY17" fmla="*/ 58325 h 334493"/>
                <a:gd name="connsiteX18" fmla="*/ 90089 w 270427"/>
                <a:gd name="connsiteY18" fmla="*/ 88218 h 334493"/>
                <a:gd name="connsiteX19" fmla="*/ 73205 w 270427"/>
                <a:gd name="connsiteY19" fmla="*/ 162119 h 334493"/>
                <a:gd name="connsiteX20" fmla="*/ 73205 w 270427"/>
                <a:gd name="connsiteY20" fmla="*/ 172637 h 334493"/>
                <a:gd name="connsiteX21" fmla="*/ 90089 w 270427"/>
                <a:gd name="connsiteY21" fmla="*/ 247092 h 334493"/>
                <a:gd name="connsiteX22" fmla="*/ 145722 w 270427"/>
                <a:gd name="connsiteY22" fmla="*/ 276707 h 3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427" h="334493">
                  <a:moveTo>
                    <a:pt x="145722" y="276707"/>
                  </a:moveTo>
                  <a:cubicBezTo>
                    <a:pt x="161139" y="277095"/>
                    <a:pt x="176085" y="271532"/>
                    <a:pt x="187516" y="261208"/>
                  </a:cubicBezTo>
                  <a:cubicBezTo>
                    <a:pt x="198837" y="251354"/>
                    <a:pt x="205148" y="236906"/>
                    <a:pt x="204677" y="221904"/>
                  </a:cubicBezTo>
                  <a:lnTo>
                    <a:pt x="270275" y="221904"/>
                  </a:lnTo>
                  <a:lnTo>
                    <a:pt x="270275" y="223565"/>
                  </a:lnTo>
                  <a:cubicBezTo>
                    <a:pt x="271161" y="253790"/>
                    <a:pt x="257847" y="282658"/>
                    <a:pt x="234293" y="301618"/>
                  </a:cubicBezTo>
                  <a:cubicBezTo>
                    <a:pt x="209798" y="323401"/>
                    <a:pt x="177940" y="335081"/>
                    <a:pt x="145169" y="334279"/>
                  </a:cubicBezTo>
                  <a:cubicBezTo>
                    <a:pt x="104149" y="336631"/>
                    <a:pt x="64403" y="319609"/>
                    <a:pt x="37777" y="288332"/>
                  </a:cubicBezTo>
                  <a:cubicBezTo>
                    <a:pt x="11842" y="255478"/>
                    <a:pt x="-1499" y="214459"/>
                    <a:pt x="134" y="172637"/>
                  </a:cubicBezTo>
                  <a:lnTo>
                    <a:pt x="134" y="162119"/>
                  </a:lnTo>
                  <a:cubicBezTo>
                    <a:pt x="-1444" y="120297"/>
                    <a:pt x="11897" y="79305"/>
                    <a:pt x="37777" y="46423"/>
                  </a:cubicBezTo>
                  <a:cubicBezTo>
                    <a:pt x="64237" y="15036"/>
                    <a:pt x="103900" y="-2069"/>
                    <a:pt x="144892" y="200"/>
                  </a:cubicBezTo>
                  <a:cubicBezTo>
                    <a:pt x="178632" y="-1211"/>
                    <a:pt x="211514" y="10939"/>
                    <a:pt x="236231" y="33968"/>
                  </a:cubicBezTo>
                  <a:cubicBezTo>
                    <a:pt x="259536" y="56249"/>
                    <a:pt x="271964" y="87581"/>
                    <a:pt x="270275" y="119771"/>
                  </a:cubicBezTo>
                  <a:lnTo>
                    <a:pt x="270275" y="121709"/>
                  </a:lnTo>
                  <a:lnTo>
                    <a:pt x="204677" y="121709"/>
                  </a:lnTo>
                  <a:cubicBezTo>
                    <a:pt x="205175" y="105129"/>
                    <a:pt x="199335" y="88993"/>
                    <a:pt x="188347" y="76593"/>
                  </a:cubicBezTo>
                  <a:cubicBezTo>
                    <a:pt x="177442" y="64497"/>
                    <a:pt x="161748" y="57799"/>
                    <a:pt x="145446" y="58325"/>
                  </a:cubicBezTo>
                  <a:cubicBezTo>
                    <a:pt x="122777" y="56775"/>
                    <a:pt x="101243" y="68428"/>
                    <a:pt x="90089" y="88218"/>
                  </a:cubicBezTo>
                  <a:cubicBezTo>
                    <a:pt x="78132" y="110969"/>
                    <a:pt x="72291" y="136433"/>
                    <a:pt x="73205" y="162119"/>
                  </a:cubicBezTo>
                  <a:lnTo>
                    <a:pt x="73205" y="172637"/>
                  </a:lnTo>
                  <a:cubicBezTo>
                    <a:pt x="72208" y="198516"/>
                    <a:pt x="78021" y="224174"/>
                    <a:pt x="90089" y="247092"/>
                  </a:cubicBezTo>
                  <a:cubicBezTo>
                    <a:pt x="101409" y="266826"/>
                    <a:pt x="123026" y="278341"/>
                    <a:pt x="145722" y="276707"/>
                  </a:cubicBezTo>
                  <a:close/>
                </a:path>
              </a:pathLst>
            </a:custGeom>
            <a:solidFill>
              <a:srgbClr val="FFFFFF"/>
            </a:solidFill>
            <a:ln w="27652" cap="flat">
              <a:noFill/>
              <a:prstDash val="solid"/>
              <a:miter/>
            </a:ln>
          </p:spPr>
          <p:txBody>
            <a:bodyPr rtlCol="0" anchor="ctr"/>
            <a:lstStyle/>
            <a:p>
              <a:endParaRPr lang="en-US" sz="1436"/>
            </a:p>
          </p:txBody>
        </p:sp>
        <p:sp>
          <p:nvSpPr>
            <p:cNvPr id="148" name="Freeform: Shape 147">
              <a:extLst>
                <a:ext uri="{FF2B5EF4-FFF2-40B4-BE49-F238E27FC236}">
                  <a16:creationId xmlns:a16="http://schemas.microsoft.com/office/drawing/2014/main" id="{6D663BAE-D9B5-4A9D-A731-8DE29EBB4B16}"/>
                </a:ext>
              </a:extLst>
            </p:cNvPr>
            <p:cNvSpPr/>
            <p:nvPr/>
          </p:nvSpPr>
          <p:spPr>
            <a:xfrm>
              <a:off x="5674648" y="6787596"/>
              <a:ext cx="280658" cy="464443"/>
            </a:xfrm>
            <a:custGeom>
              <a:avLst/>
              <a:gdLst>
                <a:gd name="connsiteX0" fmla="*/ 99642 w 280658"/>
                <a:gd name="connsiteY0" fmla="*/ 323284 h 464443"/>
                <a:gd name="connsiteX1" fmla="*/ 71964 w 280658"/>
                <a:gd name="connsiteY1" fmla="*/ 323284 h 464443"/>
                <a:gd name="connsiteX2" fmla="*/ 71964 w 280658"/>
                <a:gd name="connsiteY2" fmla="*/ 464167 h 464443"/>
                <a:gd name="connsiteX3" fmla="*/ 0 w 280658"/>
                <a:gd name="connsiteY3" fmla="*/ 464167 h 464443"/>
                <a:gd name="connsiteX4" fmla="*/ 0 w 280658"/>
                <a:gd name="connsiteY4" fmla="*/ 0 h 464443"/>
                <a:gd name="connsiteX5" fmla="*/ 71964 w 280658"/>
                <a:gd name="connsiteY5" fmla="*/ 0 h 464443"/>
                <a:gd name="connsiteX6" fmla="*/ 71964 w 280658"/>
                <a:gd name="connsiteY6" fmla="*/ 265713 h 464443"/>
                <a:gd name="connsiteX7" fmla="*/ 96874 w 280658"/>
                <a:gd name="connsiteY7" fmla="*/ 265713 h 464443"/>
                <a:gd name="connsiteX8" fmla="*/ 184061 w 280658"/>
                <a:gd name="connsiteY8" fmla="*/ 142544 h 464443"/>
                <a:gd name="connsiteX9" fmla="*/ 268757 w 280658"/>
                <a:gd name="connsiteY9" fmla="*/ 142544 h 464443"/>
                <a:gd name="connsiteX10" fmla="*/ 158043 w 280658"/>
                <a:gd name="connsiteY10" fmla="*/ 290623 h 464443"/>
                <a:gd name="connsiteX11" fmla="*/ 280659 w 280658"/>
                <a:gd name="connsiteY11" fmla="*/ 464444 h 464443"/>
                <a:gd name="connsiteX12" fmla="*/ 197624 w 280658"/>
                <a:gd name="connsiteY12" fmla="*/ 464444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8" h="464443">
                  <a:moveTo>
                    <a:pt x="99642" y="323284"/>
                  </a:moveTo>
                  <a:lnTo>
                    <a:pt x="71964" y="323284"/>
                  </a:lnTo>
                  <a:lnTo>
                    <a:pt x="71964" y="464167"/>
                  </a:lnTo>
                  <a:lnTo>
                    <a:pt x="0" y="464167"/>
                  </a:lnTo>
                  <a:lnTo>
                    <a:pt x="0" y="0"/>
                  </a:lnTo>
                  <a:lnTo>
                    <a:pt x="71964" y="0"/>
                  </a:lnTo>
                  <a:lnTo>
                    <a:pt x="71964" y="265713"/>
                  </a:lnTo>
                  <a:lnTo>
                    <a:pt x="96874" y="265713"/>
                  </a:lnTo>
                  <a:lnTo>
                    <a:pt x="184061" y="142544"/>
                  </a:lnTo>
                  <a:lnTo>
                    <a:pt x="268757" y="142544"/>
                  </a:lnTo>
                  <a:lnTo>
                    <a:pt x="158043" y="290623"/>
                  </a:lnTo>
                  <a:lnTo>
                    <a:pt x="280659" y="464444"/>
                  </a:lnTo>
                  <a:lnTo>
                    <a:pt x="197624" y="464444"/>
                  </a:lnTo>
                  <a:close/>
                </a:path>
              </a:pathLst>
            </a:custGeom>
            <a:solidFill>
              <a:srgbClr val="FFFFFF"/>
            </a:solidFill>
            <a:ln w="27652" cap="flat">
              <a:noFill/>
              <a:prstDash val="solid"/>
              <a:miter/>
            </a:ln>
          </p:spPr>
          <p:txBody>
            <a:bodyPr rtlCol="0" anchor="ctr"/>
            <a:lstStyle/>
            <a:p>
              <a:endParaRPr lang="en-US" sz="1436"/>
            </a:p>
          </p:txBody>
        </p:sp>
        <p:sp>
          <p:nvSpPr>
            <p:cNvPr id="149" name="Freeform: Shape 148">
              <a:extLst>
                <a:ext uri="{FF2B5EF4-FFF2-40B4-BE49-F238E27FC236}">
                  <a16:creationId xmlns:a16="http://schemas.microsoft.com/office/drawing/2014/main" id="{399FEBC0-14AA-4E93-87B5-7A0D5057028E}"/>
                </a:ext>
              </a:extLst>
            </p:cNvPr>
            <p:cNvSpPr/>
            <p:nvPr/>
          </p:nvSpPr>
          <p:spPr>
            <a:xfrm>
              <a:off x="4602110" y="3024976"/>
              <a:ext cx="318010" cy="433461"/>
            </a:xfrm>
            <a:custGeom>
              <a:avLst/>
              <a:gdLst>
                <a:gd name="connsiteX0" fmla="*/ 72241 w 318010"/>
                <a:gd name="connsiteY0" fmla="*/ 269329 h 433461"/>
                <a:gd name="connsiteX1" fmla="*/ 72241 w 318010"/>
                <a:gd name="connsiteY1" fmla="*/ 433462 h 433461"/>
                <a:gd name="connsiteX2" fmla="*/ 0 w 318010"/>
                <a:gd name="connsiteY2" fmla="*/ 433462 h 433461"/>
                <a:gd name="connsiteX3" fmla="*/ 0 w 318010"/>
                <a:gd name="connsiteY3" fmla="*/ 295 h 433461"/>
                <a:gd name="connsiteX4" fmla="*/ 166070 w 318010"/>
                <a:gd name="connsiteY4" fmla="*/ 295 h 433461"/>
                <a:gd name="connsiteX5" fmla="*/ 278445 w 318010"/>
                <a:gd name="connsiteY5" fmla="*/ 37384 h 433461"/>
                <a:gd name="connsiteX6" fmla="*/ 278445 w 318010"/>
                <a:gd name="connsiteY6" fmla="*/ 231133 h 433461"/>
                <a:gd name="connsiteX7" fmla="*/ 166070 w 318010"/>
                <a:gd name="connsiteY7" fmla="*/ 267945 h 433461"/>
                <a:gd name="connsiteX8" fmla="*/ 72241 w 318010"/>
                <a:gd name="connsiteY8" fmla="*/ 211204 h 433461"/>
                <a:gd name="connsiteX9" fmla="*/ 166070 w 318010"/>
                <a:gd name="connsiteY9" fmla="*/ 211204 h 433461"/>
                <a:gd name="connsiteX10" fmla="*/ 226409 w 318010"/>
                <a:gd name="connsiteY10" fmla="*/ 189892 h 433461"/>
                <a:gd name="connsiteX11" fmla="*/ 246614 w 318010"/>
                <a:gd name="connsiteY11" fmla="*/ 134535 h 433461"/>
                <a:gd name="connsiteX12" fmla="*/ 178553 w 318010"/>
                <a:gd name="connsiteY12" fmla="*/ 57304 h 433461"/>
                <a:gd name="connsiteX13" fmla="*/ 166070 w 318010"/>
                <a:gd name="connsiteY13" fmla="*/ 57589 h 433461"/>
                <a:gd name="connsiteX14" fmla="*/ 72241 w 318010"/>
                <a:gd name="connsiteY14" fmla="*/ 57589 h 43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10" h="433461">
                  <a:moveTo>
                    <a:pt x="72241" y="269329"/>
                  </a:moveTo>
                  <a:lnTo>
                    <a:pt x="72241" y="433462"/>
                  </a:lnTo>
                  <a:lnTo>
                    <a:pt x="0" y="433462"/>
                  </a:lnTo>
                  <a:lnTo>
                    <a:pt x="0" y="295"/>
                  </a:lnTo>
                  <a:lnTo>
                    <a:pt x="166070" y="295"/>
                  </a:lnTo>
                  <a:cubicBezTo>
                    <a:pt x="206896" y="-2188"/>
                    <a:pt x="247113" y="11087"/>
                    <a:pt x="278445" y="37384"/>
                  </a:cubicBezTo>
                  <a:cubicBezTo>
                    <a:pt x="331200" y="91196"/>
                    <a:pt x="331200" y="177320"/>
                    <a:pt x="278445" y="231133"/>
                  </a:cubicBezTo>
                  <a:cubicBezTo>
                    <a:pt x="246947" y="257106"/>
                    <a:pt x="206813" y="270253"/>
                    <a:pt x="166070" y="267945"/>
                  </a:cubicBezTo>
                  <a:close/>
                  <a:moveTo>
                    <a:pt x="72241" y="211204"/>
                  </a:moveTo>
                  <a:lnTo>
                    <a:pt x="166070" y="211204"/>
                  </a:lnTo>
                  <a:cubicBezTo>
                    <a:pt x="188296" y="212909"/>
                    <a:pt x="210190" y="205170"/>
                    <a:pt x="226409" y="189892"/>
                  </a:cubicBezTo>
                  <a:cubicBezTo>
                    <a:pt x="240276" y="174885"/>
                    <a:pt x="247556" y="154948"/>
                    <a:pt x="246614" y="134535"/>
                  </a:cubicBezTo>
                  <a:cubicBezTo>
                    <a:pt x="249133" y="94412"/>
                    <a:pt x="218659" y="59834"/>
                    <a:pt x="178553" y="57304"/>
                  </a:cubicBezTo>
                  <a:cubicBezTo>
                    <a:pt x="174374" y="57041"/>
                    <a:pt x="170222" y="57138"/>
                    <a:pt x="166070" y="57589"/>
                  </a:cubicBezTo>
                  <a:lnTo>
                    <a:pt x="72241" y="57589"/>
                  </a:lnTo>
                  <a:close/>
                </a:path>
              </a:pathLst>
            </a:custGeom>
            <a:solidFill>
              <a:srgbClr val="FFFFFF"/>
            </a:solidFill>
            <a:ln w="27652" cap="flat">
              <a:noFill/>
              <a:prstDash val="solid"/>
              <a:miter/>
            </a:ln>
          </p:spPr>
          <p:txBody>
            <a:bodyPr rtlCol="0" anchor="ctr"/>
            <a:lstStyle/>
            <a:p>
              <a:endParaRPr lang="en-US" sz="1436"/>
            </a:p>
          </p:txBody>
        </p:sp>
        <p:sp>
          <p:nvSpPr>
            <p:cNvPr id="150" name="Freeform: Shape 149">
              <a:extLst>
                <a:ext uri="{FF2B5EF4-FFF2-40B4-BE49-F238E27FC236}">
                  <a16:creationId xmlns:a16="http://schemas.microsoft.com/office/drawing/2014/main" id="{A5B81ACE-65E5-4941-8CF7-7E8D68FF7E51}"/>
                </a:ext>
              </a:extLst>
            </p:cNvPr>
            <p:cNvSpPr/>
            <p:nvPr/>
          </p:nvSpPr>
          <p:spPr>
            <a:xfrm>
              <a:off x="4987946" y="2994271"/>
              <a:ext cx="72517" cy="464166"/>
            </a:xfrm>
            <a:custGeom>
              <a:avLst/>
              <a:gdLst>
                <a:gd name="connsiteX0" fmla="*/ 72517 w 72517"/>
                <a:gd name="connsiteY0" fmla="*/ 464167 h 464166"/>
                <a:gd name="connsiteX1" fmla="*/ 0 w 72517"/>
                <a:gd name="connsiteY1" fmla="*/ 464167 h 464166"/>
                <a:gd name="connsiteX2" fmla="*/ 0 w 72517"/>
                <a:gd name="connsiteY2" fmla="*/ 0 h 464166"/>
                <a:gd name="connsiteX3" fmla="*/ 72517 w 72517"/>
                <a:gd name="connsiteY3" fmla="*/ 0 h 464166"/>
              </a:gdLst>
              <a:ahLst/>
              <a:cxnLst>
                <a:cxn ang="0">
                  <a:pos x="connsiteX0" y="connsiteY0"/>
                </a:cxn>
                <a:cxn ang="0">
                  <a:pos x="connsiteX1" y="connsiteY1"/>
                </a:cxn>
                <a:cxn ang="0">
                  <a:pos x="connsiteX2" y="connsiteY2"/>
                </a:cxn>
                <a:cxn ang="0">
                  <a:pos x="connsiteX3" y="connsiteY3"/>
                </a:cxn>
              </a:cxnLst>
              <a:rect l="l" t="t" r="r" b="b"/>
              <a:pathLst>
                <a:path w="72517" h="464166">
                  <a:moveTo>
                    <a:pt x="72517" y="464167"/>
                  </a:moveTo>
                  <a:lnTo>
                    <a:pt x="0" y="464167"/>
                  </a:lnTo>
                  <a:lnTo>
                    <a:pt x="0" y="0"/>
                  </a:lnTo>
                  <a:lnTo>
                    <a:pt x="72517" y="0"/>
                  </a:lnTo>
                  <a:close/>
                </a:path>
              </a:pathLst>
            </a:custGeom>
            <a:solidFill>
              <a:srgbClr val="FFFFFF"/>
            </a:solidFill>
            <a:ln w="27652" cap="flat">
              <a:noFill/>
              <a:prstDash val="solid"/>
              <a:miter/>
            </a:ln>
          </p:spPr>
          <p:txBody>
            <a:bodyPr rtlCol="0" anchor="ctr"/>
            <a:lstStyle/>
            <a:p>
              <a:endParaRPr lang="en-US" sz="1436"/>
            </a:p>
          </p:txBody>
        </p:sp>
        <p:sp>
          <p:nvSpPr>
            <p:cNvPr id="151" name="Freeform: Shape 150">
              <a:extLst>
                <a:ext uri="{FF2B5EF4-FFF2-40B4-BE49-F238E27FC236}">
                  <a16:creationId xmlns:a16="http://schemas.microsoft.com/office/drawing/2014/main" id="{5EFA9059-7B32-497D-BECF-90657A2D945D}"/>
                </a:ext>
              </a:extLst>
            </p:cNvPr>
            <p:cNvSpPr/>
            <p:nvPr/>
          </p:nvSpPr>
          <p:spPr>
            <a:xfrm>
              <a:off x="5125396" y="3130523"/>
              <a:ext cx="282708" cy="334495"/>
            </a:xfrm>
            <a:custGeom>
              <a:avLst/>
              <a:gdLst>
                <a:gd name="connsiteX0" fmla="*/ 209361 w 282708"/>
                <a:gd name="connsiteY0" fmla="*/ 327915 h 334495"/>
                <a:gd name="connsiteX1" fmla="*/ 202995 w 282708"/>
                <a:gd name="connsiteY1" fmla="*/ 304111 h 334495"/>
                <a:gd name="connsiteX2" fmla="*/ 199397 w 282708"/>
                <a:gd name="connsiteY2" fmla="*/ 280861 h 334495"/>
                <a:gd name="connsiteX3" fmla="*/ 160370 w 282708"/>
                <a:gd name="connsiteY3" fmla="*/ 318781 h 334495"/>
                <a:gd name="connsiteX4" fmla="*/ 105013 w 282708"/>
                <a:gd name="connsiteY4" fmla="*/ 334281 h 334495"/>
                <a:gd name="connsiteX5" fmla="*/ 27791 w 282708"/>
                <a:gd name="connsiteY5" fmla="*/ 308263 h 334495"/>
                <a:gd name="connsiteX6" fmla="*/ 112 w 282708"/>
                <a:gd name="connsiteY6" fmla="*/ 237129 h 334495"/>
                <a:gd name="connsiteX7" fmla="*/ 36924 w 282708"/>
                <a:gd name="connsiteY7" fmla="*/ 164335 h 334495"/>
                <a:gd name="connsiteX8" fmla="*/ 140718 w 282708"/>
                <a:gd name="connsiteY8" fmla="*/ 138318 h 334495"/>
                <a:gd name="connsiteX9" fmla="*/ 196075 w 282708"/>
                <a:gd name="connsiteY9" fmla="*/ 138318 h 334495"/>
                <a:gd name="connsiteX10" fmla="*/ 196075 w 282708"/>
                <a:gd name="connsiteY10" fmla="*/ 110639 h 334495"/>
                <a:gd name="connsiteX11" fmla="*/ 181406 w 282708"/>
                <a:gd name="connsiteY11" fmla="*/ 71059 h 334495"/>
                <a:gd name="connsiteX12" fmla="*/ 138781 w 282708"/>
                <a:gd name="connsiteY12" fmla="*/ 56943 h 334495"/>
                <a:gd name="connsiteX13" fmla="*/ 99478 w 282708"/>
                <a:gd name="connsiteY13" fmla="*/ 68568 h 334495"/>
                <a:gd name="connsiteX14" fmla="*/ 84808 w 282708"/>
                <a:gd name="connsiteY14" fmla="*/ 99014 h 334495"/>
                <a:gd name="connsiteX15" fmla="*/ 18103 w 282708"/>
                <a:gd name="connsiteY15" fmla="*/ 99014 h 334495"/>
                <a:gd name="connsiteX16" fmla="*/ 18103 w 282708"/>
                <a:gd name="connsiteY16" fmla="*/ 97354 h 334495"/>
                <a:gd name="connsiteX17" fmla="*/ 52147 w 282708"/>
                <a:gd name="connsiteY17" fmla="*/ 29818 h 334495"/>
                <a:gd name="connsiteX18" fmla="*/ 146254 w 282708"/>
                <a:gd name="connsiteY18" fmla="*/ 202 h 334495"/>
                <a:gd name="connsiteX19" fmla="*/ 237039 w 282708"/>
                <a:gd name="connsiteY19" fmla="*/ 27881 h 334495"/>
                <a:gd name="connsiteX20" fmla="*/ 271360 w 282708"/>
                <a:gd name="connsiteY20" fmla="*/ 110916 h 334495"/>
                <a:gd name="connsiteX21" fmla="*/ 271360 w 282708"/>
                <a:gd name="connsiteY21" fmla="*/ 254013 h 334495"/>
                <a:gd name="connsiteX22" fmla="*/ 274128 w 282708"/>
                <a:gd name="connsiteY22" fmla="*/ 292210 h 334495"/>
                <a:gd name="connsiteX23" fmla="*/ 282709 w 282708"/>
                <a:gd name="connsiteY23" fmla="*/ 328191 h 334495"/>
                <a:gd name="connsiteX24" fmla="*/ 121067 w 282708"/>
                <a:gd name="connsiteY24" fmla="*/ 276156 h 334495"/>
                <a:gd name="connsiteX25" fmla="*/ 169781 w 282708"/>
                <a:gd name="connsiteY25" fmla="*/ 262594 h 334495"/>
                <a:gd name="connsiteX26" fmla="*/ 198843 w 282708"/>
                <a:gd name="connsiteY26" fmla="*/ 231317 h 334495"/>
                <a:gd name="connsiteX27" fmla="*/ 198843 w 282708"/>
                <a:gd name="connsiteY27" fmla="*/ 183710 h 334495"/>
                <a:gd name="connsiteX28" fmla="*/ 141549 w 282708"/>
                <a:gd name="connsiteY28" fmla="*/ 183710 h 334495"/>
                <a:gd name="connsiteX29" fmla="*/ 92004 w 282708"/>
                <a:gd name="connsiteY29" fmla="*/ 199210 h 334495"/>
                <a:gd name="connsiteX30" fmla="*/ 73460 w 282708"/>
                <a:gd name="connsiteY30" fmla="*/ 236022 h 334495"/>
                <a:gd name="connsiteX31" fmla="*/ 85361 w 282708"/>
                <a:gd name="connsiteY31" fmla="*/ 265361 h 334495"/>
                <a:gd name="connsiteX32" fmla="*/ 121067 w 282708"/>
                <a:gd name="connsiteY32" fmla="*/ 276156 h 3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708" h="334495">
                  <a:moveTo>
                    <a:pt x="209361" y="327915"/>
                  </a:moveTo>
                  <a:cubicBezTo>
                    <a:pt x="206759" y="320118"/>
                    <a:pt x="204628" y="312168"/>
                    <a:pt x="202995" y="304111"/>
                  </a:cubicBezTo>
                  <a:cubicBezTo>
                    <a:pt x="201251" y="296455"/>
                    <a:pt x="200061" y="288686"/>
                    <a:pt x="199397" y="280861"/>
                  </a:cubicBezTo>
                  <a:cubicBezTo>
                    <a:pt x="189405" y="296284"/>
                    <a:pt x="176064" y="309246"/>
                    <a:pt x="160370" y="318781"/>
                  </a:cubicBezTo>
                  <a:cubicBezTo>
                    <a:pt x="143846" y="329290"/>
                    <a:pt x="124582" y="334682"/>
                    <a:pt x="105013" y="334281"/>
                  </a:cubicBezTo>
                  <a:cubicBezTo>
                    <a:pt x="76864" y="336060"/>
                    <a:pt x="49131" y="326719"/>
                    <a:pt x="27791" y="308263"/>
                  </a:cubicBezTo>
                  <a:cubicBezTo>
                    <a:pt x="8859" y="289566"/>
                    <a:pt x="-1189" y="263698"/>
                    <a:pt x="112" y="237129"/>
                  </a:cubicBezTo>
                  <a:cubicBezTo>
                    <a:pt x="-1216" y="208095"/>
                    <a:pt x="12761" y="180486"/>
                    <a:pt x="36924" y="164335"/>
                  </a:cubicBezTo>
                  <a:cubicBezTo>
                    <a:pt x="68062" y="145320"/>
                    <a:pt x="104294" y="136244"/>
                    <a:pt x="140718" y="138318"/>
                  </a:cubicBezTo>
                  <a:lnTo>
                    <a:pt x="196075" y="138318"/>
                  </a:lnTo>
                  <a:lnTo>
                    <a:pt x="196075" y="110639"/>
                  </a:lnTo>
                  <a:cubicBezTo>
                    <a:pt x="196850" y="95986"/>
                    <a:pt x="191564" y="81663"/>
                    <a:pt x="181406" y="71059"/>
                  </a:cubicBezTo>
                  <a:cubicBezTo>
                    <a:pt x="169587" y="60967"/>
                    <a:pt x="154281" y="55902"/>
                    <a:pt x="138781" y="56943"/>
                  </a:cubicBezTo>
                  <a:cubicBezTo>
                    <a:pt x="124720" y="56160"/>
                    <a:pt x="110853" y="60267"/>
                    <a:pt x="99478" y="68568"/>
                  </a:cubicBezTo>
                  <a:cubicBezTo>
                    <a:pt x="90012" y="75800"/>
                    <a:pt x="84559" y="87107"/>
                    <a:pt x="84808" y="99014"/>
                  </a:cubicBezTo>
                  <a:lnTo>
                    <a:pt x="18103" y="99014"/>
                  </a:lnTo>
                  <a:lnTo>
                    <a:pt x="18103" y="97354"/>
                  </a:lnTo>
                  <a:cubicBezTo>
                    <a:pt x="17218" y="70514"/>
                    <a:pt x="30033" y="45069"/>
                    <a:pt x="52147" y="29818"/>
                  </a:cubicBezTo>
                  <a:cubicBezTo>
                    <a:pt x="79051" y="9167"/>
                    <a:pt x="112376" y="-1320"/>
                    <a:pt x="146254" y="202"/>
                  </a:cubicBezTo>
                  <a:cubicBezTo>
                    <a:pt x="178832" y="-1561"/>
                    <a:pt x="210994" y="8243"/>
                    <a:pt x="237039" y="27881"/>
                  </a:cubicBezTo>
                  <a:cubicBezTo>
                    <a:pt x="260981" y="48565"/>
                    <a:pt x="273713" y="79365"/>
                    <a:pt x="271360" y="110916"/>
                  </a:cubicBezTo>
                  <a:lnTo>
                    <a:pt x="271360" y="254013"/>
                  </a:lnTo>
                  <a:cubicBezTo>
                    <a:pt x="271416" y="266792"/>
                    <a:pt x="272329" y="279555"/>
                    <a:pt x="274128" y="292210"/>
                  </a:cubicBezTo>
                  <a:cubicBezTo>
                    <a:pt x="275844" y="304449"/>
                    <a:pt x="278695" y="316497"/>
                    <a:pt x="282709" y="328191"/>
                  </a:cubicBezTo>
                  <a:close/>
                  <a:moveTo>
                    <a:pt x="121067" y="276156"/>
                  </a:moveTo>
                  <a:cubicBezTo>
                    <a:pt x="138283" y="276433"/>
                    <a:pt x="155194" y="271722"/>
                    <a:pt x="169781" y="262594"/>
                  </a:cubicBezTo>
                  <a:cubicBezTo>
                    <a:pt x="182540" y="255522"/>
                    <a:pt x="192726" y="244567"/>
                    <a:pt x="198843" y="231317"/>
                  </a:cubicBezTo>
                  <a:lnTo>
                    <a:pt x="198843" y="183710"/>
                  </a:lnTo>
                  <a:lnTo>
                    <a:pt x="141549" y="183710"/>
                  </a:lnTo>
                  <a:cubicBezTo>
                    <a:pt x="123696" y="182689"/>
                    <a:pt x="106093" y="188200"/>
                    <a:pt x="92004" y="199210"/>
                  </a:cubicBezTo>
                  <a:cubicBezTo>
                    <a:pt x="80546" y="208031"/>
                    <a:pt x="73737" y="221574"/>
                    <a:pt x="73460" y="236022"/>
                  </a:cubicBezTo>
                  <a:cubicBezTo>
                    <a:pt x="72934" y="247077"/>
                    <a:pt x="77280" y="257808"/>
                    <a:pt x="85361" y="265361"/>
                  </a:cubicBezTo>
                  <a:cubicBezTo>
                    <a:pt x="95464" y="273372"/>
                    <a:pt x="108224" y="277230"/>
                    <a:pt x="121067" y="276156"/>
                  </a:cubicBezTo>
                  <a:close/>
                </a:path>
              </a:pathLst>
            </a:custGeom>
            <a:solidFill>
              <a:srgbClr val="FFFFFF"/>
            </a:solidFill>
            <a:ln w="27652" cap="flat">
              <a:noFill/>
              <a:prstDash val="solid"/>
              <a:miter/>
            </a:ln>
          </p:spPr>
          <p:txBody>
            <a:bodyPr rtlCol="0" anchor="ctr"/>
            <a:lstStyle/>
            <a:p>
              <a:endParaRPr lang="en-US" sz="1436"/>
            </a:p>
          </p:txBody>
        </p:sp>
        <p:sp>
          <p:nvSpPr>
            <p:cNvPr id="152" name="Freeform: Shape 151">
              <a:extLst>
                <a:ext uri="{FF2B5EF4-FFF2-40B4-BE49-F238E27FC236}">
                  <a16:creationId xmlns:a16="http://schemas.microsoft.com/office/drawing/2014/main" id="{47C29A01-E859-42B8-974B-8463539DE691}"/>
                </a:ext>
              </a:extLst>
            </p:cNvPr>
            <p:cNvSpPr/>
            <p:nvPr/>
          </p:nvSpPr>
          <p:spPr>
            <a:xfrm>
              <a:off x="5470381" y="3130306"/>
              <a:ext cx="272897" cy="328132"/>
            </a:xfrm>
            <a:custGeom>
              <a:avLst/>
              <a:gdLst>
                <a:gd name="connsiteX0" fmla="*/ 67259 w 272897"/>
                <a:gd name="connsiteY0" fmla="*/ 6232 h 328132"/>
                <a:gd name="connsiteX1" fmla="*/ 71410 w 272897"/>
                <a:gd name="connsiteY1" fmla="*/ 52732 h 328132"/>
                <a:gd name="connsiteX2" fmla="*/ 110991 w 272897"/>
                <a:gd name="connsiteY2" fmla="*/ 13982 h 328132"/>
                <a:gd name="connsiteX3" fmla="*/ 166347 w 272897"/>
                <a:gd name="connsiteY3" fmla="*/ 143 h 328132"/>
                <a:gd name="connsiteX4" fmla="*/ 244677 w 272897"/>
                <a:gd name="connsiteY4" fmla="*/ 31143 h 328132"/>
                <a:gd name="connsiteX5" fmla="*/ 272355 w 272897"/>
                <a:gd name="connsiteY5" fmla="*/ 128017 h 328132"/>
                <a:gd name="connsiteX6" fmla="*/ 272355 w 272897"/>
                <a:gd name="connsiteY6" fmla="*/ 328132 h 328132"/>
                <a:gd name="connsiteX7" fmla="*/ 199008 w 272897"/>
                <a:gd name="connsiteY7" fmla="*/ 328132 h 328132"/>
                <a:gd name="connsiteX8" fmla="*/ 199008 w 272897"/>
                <a:gd name="connsiteY8" fmla="*/ 128571 h 328132"/>
                <a:gd name="connsiteX9" fmla="*/ 184615 w 272897"/>
                <a:gd name="connsiteY9" fmla="*/ 75151 h 328132"/>
                <a:gd name="connsiteX10" fmla="*/ 140330 w 272897"/>
                <a:gd name="connsiteY10" fmla="*/ 59375 h 328132"/>
                <a:gd name="connsiteX11" fmla="*/ 100196 w 272897"/>
                <a:gd name="connsiteY11" fmla="*/ 68232 h 328132"/>
                <a:gd name="connsiteX12" fmla="*/ 72517 w 272897"/>
                <a:gd name="connsiteY12" fmla="*/ 92589 h 328132"/>
                <a:gd name="connsiteX13" fmla="*/ 72517 w 272897"/>
                <a:gd name="connsiteY13" fmla="*/ 328132 h 328132"/>
                <a:gd name="connsiteX14" fmla="*/ 0 w 272897"/>
                <a:gd name="connsiteY14" fmla="*/ 328132 h 328132"/>
                <a:gd name="connsiteX15" fmla="*/ 0 w 272897"/>
                <a:gd name="connsiteY15" fmla="*/ 6232 h 3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97" h="328132">
                  <a:moveTo>
                    <a:pt x="67259" y="6232"/>
                  </a:moveTo>
                  <a:lnTo>
                    <a:pt x="71410" y="52732"/>
                  </a:lnTo>
                  <a:cubicBezTo>
                    <a:pt x="81319" y="36850"/>
                    <a:pt x="94909" y="23564"/>
                    <a:pt x="110991" y="13982"/>
                  </a:cubicBezTo>
                  <a:cubicBezTo>
                    <a:pt x="127874" y="4475"/>
                    <a:pt x="146972" y="-305"/>
                    <a:pt x="166347" y="143"/>
                  </a:cubicBezTo>
                  <a:cubicBezTo>
                    <a:pt x="195714" y="-1421"/>
                    <a:pt x="224333" y="9897"/>
                    <a:pt x="244677" y="31143"/>
                  </a:cubicBezTo>
                  <a:cubicBezTo>
                    <a:pt x="265547" y="58907"/>
                    <a:pt x="275400" y="93416"/>
                    <a:pt x="272355" y="128017"/>
                  </a:cubicBezTo>
                  <a:lnTo>
                    <a:pt x="272355" y="328132"/>
                  </a:lnTo>
                  <a:lnTo>
                    <a:pt x="199008" y="328132"/>
                  </a:lnTo>
                  <a:lnTo>
                    <a:pt x="199008" y="128571"/>
                  </a:lnTo>
                  <a:cubicBezTo>
                    <a:pt x="200890" y="109606"/>
                    <a:pt x="195769" y="90604"/>
                    <a:pt x="184615" y="75151"/>
                  </a:cubicBezTo>
                  <a:cubicBezTo>
                    <a:pt x="172741" y="63892"/>
                    <a:pt x="156660" y="58162"/>
                    <a:pt x="140330" y="59375"/>
                  </a:cubicBezTo>
                  <a:cubicBezTo>
                    <a:pt x="126435" y="59098"/>
                    <a:pt x="112679" y="62134"/>
                    <a:pt x="100196" y="68232"/>
                  </a:cubicBezTo>
                  <a:cubicBezTo>
                    <a:pt x="88875" y="73615"/>
                    <a:pt x="79299" y="82049"/>
                    <a:pt x="72517" y="92589"/>
                  </a:cubicBezTo>
                  <a:lnTo>
                    <a:pt x="72517" y="328132"/>
                  </a:lnTo>
                  <a:lnTo>
                    <a:pt x="0" y="328132"/>
                  </a:lnTo>
                  <a:lnTo>
                    <a:pt x="0" y="6232"/>
                  </a:lnTo>
                  <a:close/>
                </a:path>
              </a:pathLst>
            </a:custGeom>
            <a:solidFill>
              <a:srgbClr val="FFFFFF"/>
            </a:solidFill>
            <a:ln w="27652" cap="flat">
              <a:noFill/>
              <a:prstDash val="solid"/>
              <a:miter/>
            </a:ln>
          </p:spPr>
          <p:txBody>
            <a:bodyPr rtlCol="0" anchor="ctr"/>
            <a:lstStyle/>
            <a:p>
              <a:endParaRPr lang="en-US" sz="1436"/>
            </a:p>
          </p:txBody>
        </p:sp>
        <p:sp>
          <p:nvSpPr>
            <p:cNvPr id="153" name="Freeform: Shape 152">
              <a:extLst>
                <a:ext uri="{FF2B5EF4-FFF2-40B4-BE49-F238E27FC236}">
                  <a16:creationId xmlns:a16="http://schemas.microsoft.com/office/drawing/2014/main" id="{7348B356-F441-40F5-A1C9-FDE2600E4028}"/>
                </a:ext>
              </a:extLst>
            </p:cNvPr>
            <p:cNvSpPr/>
            <p:nvPr/>
          </p:nvSpPr>
          <p:spPr>
            <a:xfrm>
              <a:off x="3121315" y="3002000"/>
              <a:ext cx="1244697" cy="1324688"/>
            </a:xfrm>
            <a:custGeom>
              <a:avLst/>
              <a:gdLst>
                <a:gd name="connsiteX0" fmla="*/ 0 w 1244697"/>
                <a:gd name="connsiteY0" fmla="*/ 168561 h 1324688"/>
                <a:gd name="connsiteX1" fmla="*/ 181294 w 1244697"/>
                <a:gd name="connsiteY1" fmla="*/ 0 h 1324688"/>
                <a:gd name="connsiteX2" fmla="*/ 1244698 w 1244697"/>
                <a:gd name="connsiteY2" fmla="*/ 1238608 h 1324688"/>
                <a:gd name="connsiteX3" fmla="*/ 1156127 w 1244697"/>
                <a:gd name="connsiteY3" fmla="*/ 1324688 h 1324688"/>
                <a:gd name="connsiteX4" fmla="*/ 0 w 1244697"/>
                <a:gd name="connsiteY4" fmla="*/ 168561 h 13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97" h="1324688">
                  <a:moveTo>
                    <a:pt x="0" y="168561"/>
                  </a:moveTo>
                  <a:lnTo>
                    <a:pt x="181294" y="0"/>
                  </a:lnTo>
                  <a:lnTo>
                    <a:pt x="1244698" y="1238608"/>
                  </a:lnTo>
                  <a:lnTo>
                    <a:pt x="1156127" y="1324688"/>
                  </a:lnTo>
                  <a:lnTo>
                    <a:pt x="0" y="168561"/>
                  </a:lnTo>
                  <a:close/>
                </a:path>
              </a:pathLst>
            </a:custGeom>
            <a:solidFill>
              <a:srgbClr val="008B8E"/>
            </a:solidFill>
            <a:ln w="27652" cap="flat">
              <a:noFill/>
              <a:prstDash val="solid"/>
              <a:miter/>
            </a:ln>
          </p:spPr>
          <p:txBody>
            <a:bodyPr rtlCol="0" anchor="ctr"/>
            <a:lstStyle/>
            <a:p>
              <a:endParaRPr lang="en-US" sz="1436"/>
            </a:p>
          </p:txBody>
        </p:sp>
        <p:sp>
          <p:nvSpPr>
            <p:cNvPr id="154" name="Freeform: Shape 153">
              <a:extLst>
                <a:ext uri="{FF2B5EF4-FFF2-40B4-BE49-F238E27FC236}">
                  <a16:creationId xmlns:a16="http://schemas.microsoft.com/office/drawing/2014/main" id="{ACBD6F49-0831-4A52-8EC8-994DC48B872F}"/>
                </a:ext>
              </a:extLst>
            </p:cNvPr>
            <p:cNvSpPr/>
            <p:nvPr/>
          </p:nvSpPr>
          <p:spPr>
            <a:xfrm>
              <a:off x="6869801" y="4921923"/>
              <a:ext cx="328952" cy="433038"/>
            </a:xfrm>
            <a:custGeom>
              <a:avLst/>
              <a:gdLst>
                <a:gd name="connsiteX0" fmla="*/ 0 w 328952"/>
                <a:gd name="connsiteY0" fmla="*/ 433039 h 433038"/>
                <a:gd name="connsiteX1" fmla="*/ 0 w 328952"/>
                <a:gd name="connsiteY1" fmla="*/ 149 h 433038"/>
                <a:gd name="connsiteX2" fmla="*/ 143097 w 328952"/>
                <a:gd name="connsiteY2" fmla="*/ 149 h 433038"/>
                <a:gd name="connsiteX3" fmla="*/ 277061 w 328952"/>
                <a:gd name="connsiteY3" fmla="*/ 51631 h 433038"/>
                <a:gd name="connsiteX4" fmla="*/ 328820 w 328952"/>
                <a:gd name="connsiteY4" fmla="*/ 184210 h 433038"/>
                <a:gd name="connsiteX5" fmla="*/ 328820 w 328952"/>
                <a:gd name="connsiteY5" fmla="*/ 249254 h 433038"/>
                <a:gd name="connsiteX6" fmla="*/ 277061 w 328952"/>
                <a:gd name="connsiteY6" fmla="*/ 381834 h 433038"/>
                <a:gd name="connsiteX7" fmla="*/ 143097 w 328952"/>
                <a:gd name="connsiteY7" fmla="*/ 432762 h 433038"/>
                <a:gd name="connsiteX8" fmla="*/ 72794 w 328952"/>
                <a:gd name="connsiteY8" fmla="*/ 57997 h 433038"/>
                <a:gd name="connsiteX9" fmla="*/ 72794 w 328952"/>
                <a:gd name="connsiteY9" fmla="*/ 375468 h 433038"/>
                <a:gd name="connsiteX10" fmla="*/ 143651 w 328952"/>
                <a:gd name="connsiteY10" fmla="*/ 375468 h 433038"/>
                <a:gd name="connsiteX11" fmla="*/ 226686 w 328952"/>
                <a:gd name="connsiteY11" fmla="*/ 340316 h 433038"/>
                <a:gd name="connsiteX12" fmla="*/ 257409 w 328952"/>
                <a:gd name="connsiteY12" fmla="*/ 249531 h 433038"/>
                <a:gd name="connsiteX13" fmla="*/ 257409 w 328952"/>
                <a:gd name="connsiteY13" fmla="*/ 183103 h 433038"/>
                <a:gd name="connsiteX14" fmla="*/ 226686 w 328952"/>
                <a:gd name="connsiteY14" fmla="*/ 93148 h 433038"/>
                <a:gd name="connsiteX15" fmla="*/ 143651 w 328952"/>
                <a:gd name="connsiteY15" fmla="*/ 57997 h 43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952" h="433038">
                  <a:moveTo>
                    <a:pt x="0" y="433039"/>
                  </a:moveTo>
                  <a:lnTo>
                    <a:pt x="0" y="149"/>
                  </a:lnTo>
                  <a:lnTo>
                    <a:pt x="143097" y="149"/>
                  </a:lnTo>
                  <a:cubicBezTo>
                    <a:pt x="192946" y="-1872"/>
                    <a:pt x="241411" y="16756"/>
                    <a:pt x="277061" y="51631"/>
                  </a:cubicBezTo>
                  <a:cubicBezTo>
                    <a:pt x="311908" y="86754"/>
                    <a:pt x="330646" y="134749"/>
                    <a:pt x="328820" y="184210"/>
                  </a:cubicBezTo>
                  <a:lnTo>
                    <a:pt x="328820" y="249254"/>
                  </a:lnTo>
                  <a:cubicBezTo>
                    <a:pt x="330729" y="298716"/>
                    <a:pt x="311964" y="346738"/>
                    <a:pt x="277061" y="381834"/>
                  </a:cubicBezTo>
                  <a:cubicBezTo>
                    <a:pt x="241273" y="416432"/>
                    <a:pt x="192836" y="434838"/>
                    <a:pt x="143097" y="432762"/>
                  </a:cubicBezTo>
                  <a:close/>
                  <a:moveTo>
                    <a:pt x="72794" y="57997"/>
                  </a:moveTo>
                  <a:lnTo>
                    <a:pt x="72794" y="375468"/>
                  </a:lnTo>
                  <a:lnTo>
                    <a:pt x="143651" y="375468"/>
                  </a:lnTo>
                  <a:cubicBezTo>
                    <a:pt x="175204" y="376879"/>
                    <a:pt x="205734" y="363981"/>
                    <a:pt x="226686" y="340316"/>
                  </a:cubicBezTo>
                  <a:cubicBezTo>
                    <a:pt x="247833" y="314907"/>
                    <a:pt x="258793" y="282552"/>
                    <a:pt x="257409" y="249531"/>
                  </a:cubicBezTo>
                  <a:lnTo>
                    <a:pt x="257409" y="183103"/>
                  </a:lnTo>
                  <a:cubicBezTo>
                    <a:pt x="258655" y="150360"/>
                    <a:pt x="247722" y="118280"/>
                    <a:pt x="226686" y="93148"/>
                  </a:cubicBezTo>
                  <a:cubicBezTo>
                    <a:pt x="205817" y="69400"/>
                    <a:pt x="175232" y="56447"/>
                    <a:pt x="143651" y="57997"/>
                  </a:cubicBezTo>
                  <a:close/>
                </a:path>
              </a:pathLst>
            </a:custGeom>
            <a:solidFill>
              <a:srgbClr val="FFFFFF"/>
            </a:solidFill>
            <a:ln w="27652" cap="flat">
              <a:noFill/>
              <a:prstDash val="solid"/>
              <a:miter/>
            </a:ln>
          </p:spPr>
          <p:txBody>
            <a:bodyPr rtlCol="0" anchor="ctr"/>
            <a:lstStyle/>
            <a:p>
              <a:endParaRPr lang="en-US" sz="1436"/>
            </a:p>
          </p:txBody>
        </p:sp>
        <p:sp>
          <p:nvSpPr>
            <p:cNvPr id="155" name="Freeform: Shape 154">
              <a:extLst>
                <a:ext uri="{FF2B5EF4-FFF2-40B4-BE49-F238E27FC236}">
                  <a16:creationId xmlns:a16="http://schemas.microsoft.com/office/drawing/2014/main" id="{FA91FD5F-ACD5-497A-80DC-C73BE0E9DD0B}"/>
                </a:ext>
              </a:extLst>
            </p:cNvPr>
            <p:cNvSpPr/>
            <p:nvPr/>
          </p:nvSpPr>
          <p:spPr>
            <a:xfrm>
              <a:off x="7257130" y="5027296"/>
              <a:ext cx="295668" cy="335528"/>
            </a:xfrm>
            <a:custGeom>
              <a:avLst/>
              <a:gdLst>
                <a:gd name="connsiteX0" fmla="*/ 168 w 295668"/>
                <a:gd name="connsiteY0" fmla="*/ 163810 h 335528"/>
                <a:gd name="connsiteX1" fmla="*/ 39471 w 295668"/>
                <a:gd name="connsiteY1" fmla="*/ 45900 h 335528"/>
                <a:gd name="connsiteX2" fmla="*/ 252761 w 295668"/>
                <a:gd name="connsiteY2" fmla="*/ 42468 h 335528"/>
                <a:gd name="connsiteX3" fmla="*/ 256193 w 295668"/>
                <a:gd name="connsiteY3" fmla="*/ 45900 h 335528"/>
                <a:gd name="connsiteX4" fmla="*/ 295496 w 295668"/>
                <a:gd name="connsiteY4" fmla="*/ 163810 h 335528"/>
                <a:gd name="connsiteX5" fmla="*/ 295496 w 295668"/>
                <a:gd name="connsiteY5" fmla="*/ 171560 h 335528"/>
                <a:gd name="connsiteX6" fmla="*/ 256193 w 295668"/>
                <a:gd name="connsiteY6" fmla="*/ 289747 h 335528"/>
                <a:gd name="connsiteX7" fmla="*/ 42488 w 295668"/>
                <a:gd name="connsiteY7" fmla="*/ 292764 h 335528"/>
                <a:gd name="connsiteX8" fmla="*/ 39471 w 295668"/>
                <a:gd name="connsiteY8" fmla="*/ 289747 h 335528"/>
                <a:gd name="connsiteX9" fmla="*/ 168 w 295668"/>
                <a:gd name="connsiteY9" fmla="*/ 171837 h 335528"/>
                <a:gd name="connsiteX10" fmla="*/ 72962 w 295668"/>
                <a:gd name="connsiteY10" fmla="*/ 171560 h 335528"/>
                <a:gd name="connsiteX11" fmla="*/ 91507 w 295668"/>
                <a:gd name="connsiteY11" fmla="*/ 248229 h 335528"/>
                <a:gd name="connsiteX12" fmla="*/ 148524 w 295668"/>
                <a:gd name="connsiteY12" fmla="*/ 277568 h 335528"/>
                <a:gd name="connsiteX13" fmla="*/ 203881 w 295668"/>
                <a:gd name="connsiteY13" fmla="*/ 248229 h 335528"/>
                <a:gd name="connsiteX14" fmla="*/ 222702 w 295668"/>
                <a:gd name="connsiteY14" fmla="*/ 171560 h 335528"/>
                <a:gd name="connsiteX15" fmla="*/ 222702 w 295668"/>
                <a:gd name="connsiteY15" fmla="*/ 165194 h 335528"/>
                <a:gd name="connsiteX16" fmla="*/ 203881 w 295668"/>
                <a:gd name="connsiteY16" fmla="*/ 89078 h 335528"/>
                <a:gd name="connsiteX17" fmla="*/ 146587 w 295668"/>
                <a:gd name="connsiteY17" fmla="*/ 59186 h 335528"/>
                <a:gd name="connsiteX18" fmla="*/ 91230 w 295668"/>
                <a:gd name="connsiteY18" fmla="*/ 89078 h 335528"/>
                <a:gd name="connsiteX19" fmla="*/ 72685 w 295668"/>
                <a:gd name="connsiteY19" fmla="*/ 165194 h 33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68" h="335528">
                  <a:moveTo>
                    <a:pt x="168" y="163810"/>
                  </a:moveTo>
                  <a:cubicBezTo>
                    <a:pt x="-1604" y="121019"/>
                    <a:pt x="12374" y="79059"/>
                    <a:pt x="39471" y="45900"/>
                  </a:cubicBezTo>
                  <a:cubicBezTo>
                    <a:pt x="97430" y="-13941"/>
                    <a:pt x="192920" y="-15463"/>
                    <a:pt x="252761" y="42468"/>
                  </a:cubicBezTo>
                  <a:cubicBezTo>
                    <a:pt x="253923" y="43603"/>
                    <a:pt x="255058" y="44738"/>
                    <a:pt x="256193" y="45900"/>
                  </a:cubicBezTo>
                  <a:cubicBezTo>
                    <a:pt x="283290" y="79059"/>
                    <a:pt x="297268" y="121019"/>
                    <a:pt x="295496" y="163810"/>
                  </a:cubicBezTo>
                  <a:lnTo>
                    <a:pt x="295496" y="171560"/>
                  </a:lnTo>
                  <a:cubicBezTo>
                    <a:pt x="297406" y="214462"/>
                    <a:pt x="283429" y="256533"/>
                    <a:pt x="256193" y="289747"/>
                  </a:cubicBezTo>
                  <a:cubicBezTo>
                    <a:pt x="198013" y="349588"/>
                    <a:pt x="102329" y="350944"/>
                    <a:pt x="42488" y="292764"/>
                  </a:cubicBezTo>
                  <a:cubicBezTo>
                    <a:pt x="41464" y="291767"/>
                    <a:pt x="40468" y="290771"/>
                    <a:pt x="39471" y="289747"/>
                  </a:cubicBezTo>
                  <a:cubicBezTo>
                    <a:pt x="12291" y="256644"/>
                    <a:pt x="-1714" y="214628"/>
                    <a:pt x="168" y="171837"/>
                  </a:cubicBezTo>
                  <a:close/>
                  <a:moveTo>
                    <a:pt x="72962" y="171560"/>
                  </a:moveTo>
                  <a:cubicBezTo>
                    <a:pt x="71744" y="198353"/>
                    <a:pt x="78166" y="224952"/>
                    <a:pt x="91507" y="248229"/>
                  </a:cubicBezTo>
                  <a:cubicBezTo>
                    <a:pt x="103630" y="267798"/>
                    <a:pt x="125551" y="279063"/>
                    <a:pt x="148524" y="277568"/>
                  </a:cubicBezTo>
                  <a:cubicBezTo>
                    <a:pt x="170861" y="278288"/>
                    <a:pt x="191924" y="267134"/>
                    <a:pt x="203881" y="248229"/>
                  </a:cubicBezTo>
                  <a:cubicBezTo>
                    <a:pt x="217250" y="224952"/>
                    <a:pt x="223782" y="198380"/>
                    <a:pt x="222702" y="171560"/>
                  </a:cubicBezTo>
                  <a:lnTo>
                    <a:pt x="222702" y="165194"/>
                  </a:lnTo>
                  <a:cubicBezTo>
                    <a:pt x="223671" y="138567"/>
                    <a:pt x="217167" y="112190"/>
                    <a:pt x="203881" y="89078"/>
                  </a:cubicBezTo>
                  <a:cubicBezTo>
                    <a:pt x="191675" y="69399"/>
                    <a:pt x="169698" y="57940"/>
                    <a:pt x="146587" y="59186"/>
                  </a:cubicBezTo>
                  <a:cubicBezTo>
                    <a:pt x="124084" y="58355"/>
                    <a:pt x="102882" y="69786"/>
                    <a:pt x="91230" y="89078"/>
                  </a:cubicBezTo>
                  <a:cubicBezTo>
                    <a:pt x="78055" y="112218"/>
                    <a:pt x="71633" y="138595"/>
                    <a:pt x="72685" y="165194"/>
                  </a:cubicBezTo>
                  <a:close/>
                </a:path>
              </a:pathLst>
            </a:custGeom>
            <a:solidFill>
              <a:srgbClr val="FFFFFF"/>
            </a:solidFill>
            <a:ln w="27652" cap="flat">
              <a:noFill/>
              <a:prstDash val="solid"/>
              <a:miter/>
            </a:ln>
          </p:spPr>
          <p:txBody>
            <a:bodyPr rtlCol="0" anchor="ctr"/>
            <a:lstStyle/>
            <a:p>
              <a:endParaRPr lang="en-US" sz="1436"/>
            </a:p>
          </p:txBody>
        </p:sp>
        <p:sp>
          <p:nvSpPr>
            <p:cNvPr id="156" name="Freeform: Shape 155">
              <a:extLst>
                <a:ext uri="{FF2B5EF4-FFF2-40B4-BE49-F238E27FC236}">
                  <a16:creationId xmlns:a16="http://schemas.microsoft.com/office/drawing/2014/main" id="{216BCA63-59B4-4A61-8F52-427F96613597}"/>
                </a:ext>
              </a:extLst>
            </p:cNvPr>
            <p:cNvSpPr/>
            <p:nvPr/>
          </p:nvSpPr>
          <p:spPr>
            <a:xfrm>
              <a:off x="6835756" y="7161254"/>
              <a:ext cx="1828435" cy="1544178"/>
            </a:xfrm>
            <a:custGeom>
              <a:avLst/>
              <a:gdLst>
                <a:gd name="connsiteX0" fmla="*/ 0 w 1828435"/>
                <a:gd name="connsiteY0" fmla="*/ 1381706 h 1544178"/>
                <a:gd name="connsiteX1" fmla="*/ 602836 w 1828435"/>
                <a:gd name="connsiteY1" fmla="*/ 1544178 h 1544178"/>
                <a:gd name="connsiteX2" fmla="*/ 573496 w 1828435"/>
                <a:gd name="connsiteY2" fmla="*/ 1404126 h 1544178"/>
                <a:gd name="connsiteX3" fmla="*/ 1828435 w 1828435"/>
                <a:gd name="connsiteY3" fmla="*/ 186276 h 1544178"/>
                <a:gd name="connsiteX4" fmla="*/ 1638285 w 1828435"/>
                <a:gd name="connsiteY4" fmla="*/ 100749 h 1544178"/>
                <a:gd name="connsiteX5" fmla="*/ 1604240 w 1828435"/>
                <a:gd name="connsiteY5" fmla="*/ 85803 h 1544178"/>
                <a:gd name="connsiteX6" fmla="*/ 1414089 w 1828435"/>
                <a:gd name="connsiteY6" fmla="*/ 0 h 1544178"/>
                <a:gd name="connsiteX7" fmla="*/ 514265 w 1828435"/>
                <a:gd name="connsiteY7" fmla="*/ 1119592 h 1544178"/>
                <a:gd name="connsiteX8" fmla="*/ 486586 w 1828435"/>
                <a:gd name="connsiteY8" fmla="*/ 992271 h 154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435" h="1544178">
                  <a:moveTo>
                    <a:pt x="0" y="1381706"/>
                  </a:moveTo>
                  <a:lnTo>
                    <a:pt x="602836" y="1544178"/>
                  </a:lnTo>
                  <a:lnTo>
                    <a:pt x="573496" y="1404126"/>
                  </a:lnTo>
                  <a:cubicBezTo>
                    <a:pt x="1166949" y="1229807"/>
                    <a:pt x="1636375" y="774220"/>
                    <a:pt x="1828435" y="186276"/>
                  </a:cubicBezTo>
                  <a:lnTo>
                    <a:pt x="1638285" y="100749"/>
                  </a:lnTo>
                  <a:lnTo>
                    <a:pt x="1604240" y="85803"/>
                  </a:lnTo>
                  <a:lnTo>
                    <a:pt x="1414089" y="0"/>
                  </a:lnTo>
                  <a:cubicBezTo>
                    <a:pt x="1297840" y="500149"/>
                    <a:pt x="976771" y="905084"/>
                    <a:pt x="514265" y="1119592"/>
                  </a:cubicBezTo>
                  <a:lnTo>
                    <a:pt x="486586" y="992271"/>
                  </a:lnTo>
                  <a:close/>
                </a:path>
              </a:pathLst>
            </a:custGeom>
            <a:solidFill>
              <a:srgbClr val="EAEDED"/>
            </a:solidFill>
            <a:ln w="27652" cap="flat">
              <a:noFill/>
              <a:prstDash val="solid"/>
              <a:miter/>
            </a:ln>
          </p:spPr>
          <p:txBody>
            <a:bodyPr rtlCol="0" anchor="ctr"/>
            <a:lstStyle/>
            <a:p>
              <a:endParaRPr lang="en-US" sz="1436"/>
            </a:p>
          </p:txBody>
        </p:sp>
        <p:sp>
          <p:nvSpPr>
            <p:cNvPr id="157" name="Freeform: Shape 156">
              <a:extLst>
                <a:ext uri="{FF2B5EF4-FFF2-40B4-BE49-F238E27FC236}">
                  <a16:creationId xmlns:a16="http://schemas.microsoft.com/office/drawing/2014/main" id="{FF9B7CD9-56F5-4137-950D-E860029510D7}"/>
                </a:ext>
              </a:extLst>
            </p:cNvPr>
            <p:cNvSpPr/>
            <p:nvPr/>
          </p:nvSpPr>
          <p:spPr>
            <a:xfrm>
              <a:off x="7160978" y="1614226"/>
              <a:ext cx="1544454" cy="1828435"/>
            </a:xfrm>
            <a:custGeom>
              <a:avLst/>
              <a:gdLst>
                <a:gd name="connsiteX0" fmla="*/ 1381983 w 1544454"/>
                <a:gd name="connsiteY0" fmla="*/ 1828435 h 1828435"/>
                <a:gd name="connsiteX1" fmla="*/ 1544455 w 1544454"/>
                <a:gd name="connsiteY1" fmla="*/ 1225600 h 1828435"/>
                <a:gd name="connsiteX2" fmla="*/ 1404402 w 1544454"/>
                <a:gd name="connsiteY2" fmla="*/ 1254939 h 1828435"/>
                <a:gd name="connsiteX3" fmla="*/ 186553 w 1544454"/>
                <a:gd name="connsiteY3" fmla="*/ 0 h 1828435"/>
                <a:gd name="connsiteX4" fmla="*/ 101026 w 1544454"/>
                <a:gd name="connsiteY4" fmla="*/ 190427 h 1828435"/>
                <a:gd name="connsiteX5" fmla="*/ 85803 w 1544454"/>
                <a:gd name="connsiteY5" fmla="*/ 224195 h 1828435"/>
                <a:gd name="connsiteX6" fmla="*/ 0 w 1544454"/>
                <a:gd name="connsiteY6" fmla="*/ 414346 h 1828435"/>
                <a:gd name="connsiteX7" fmla="*/ 1119591 w 1544454"/>
                <a:gd name="connsiteY7" fmla="*/ 1315001 h 1828435"/>
                <a:gd name="connsiteX8" fmla="*/ 992271 w 1544454"/>
                <a:gd name="connsiteY8" fmla="*/ 1342679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381983" y="1828435"/>
                  </a:moveTo>
                  <a:lnTo>
                    <a:pt x="1544455" y="1225600"/>
                  </a:lnTo>
                  <a:lnTo>
                    <a:pt x="1404402" y="1254939"/>
                  </a:lnTo>
                  <a:cubicBezTo>
                    <a:pt x="1230084" y="661486"/>
                    <a:pt x="774497" y="192048"/>
                    <a:pt x="186553" y="0"/>
                  </a:cubicBezTo>
                  <a:lnTo>
                    <a:pt x="101026" y="190427"/>
                  </a:lnTo>
                  <a:cubicBezTo>
                    <a:pt x="95767" y="201499"/>
                    <a:pt x="90785" y="212847"/>
                    <a:pt x="85803" y="224195"/>
                  </a:cubicBezTo>
                  <a:cubicBezTo>
                    <a:pt x="57017" y="287670"/>
                    <a:pt x="28426" y="351053"/>
                    <a:pt x="0" y="414346"/>
                  </a:cubicBezTo>
                  <a:cubicBezTo>
                    <a:pt x="493451" y="523069"/>
                    <a:pt x="907686" y="856292"/>
                    <a:pt x="1119591" y="1315001"/>
                  </a:cubicBezTo>
                  <a:lnTo>
                    <a:pt x="992271" y="1342679"/>
                  </a:lnTo>
                  <a:close/>
                </a:path>
              </a:pathLst>
            </a:custGeom>
            <a:solidFill>
              <a:srgbClr val="EAEDED"/>
            </a:solidFill>
            <a:ln w="27652" cap="flat">
              <a:noFill/>
              <a:prstDash val="solid"/>
              <a:miter/>
            </a:ln>
          </p:spPr>
          <p:txBody>
            <a:bodyPr rtlCol="0" anchor="ctr"/>
            <a:lstStyle/>
            <a:p>
              <a:endParaRPr lang="en-US" sz="1436"/>
            </a:p>
          </p:txBody>
        </p:sp>
        <p:sp>
          <p:nvSpPr>
            <p:cNvPr id="158" name="Freeform: Shape 157">
              <a:extLst>
                <a:ext uri="{FF2B5EF4-FFF2-40B4-BE49-F238E27FC236}">
                  <a16:creationId xmlns:a16="http://schemas.microsoft.com/office/drawing/2014/main" id="{088A2A5A-6D6B-447A-9C7D-449785210DB5}"/>
                </a:ext>
              </a:extLst>
            </p:cNvPr>
            <p:cNvSpPr/>
            <p:nvPr/>
          </p:nvSpPr>
          <p:spPr>
            <a:xfrm>
              <a:off x="1612842" y="1572986"/>
              <a:ext cx="1829819" cy="1544454"/>
            </a:xfrm>
            <a:custGeom>
              <a:avLst/>
              <a:gdLst>
                <a:gd name="connsiteX0" fmla="*/ 1829819 w 1829819"/>
                <a:gd name="connsiteY0" fmla="*/ 162472 h 1544454"/>
                <a:gd name="connsiteX1" fmla="*/ 1227260 w 1829819"/>
                <a:gd name="connsiteY1" fmla="*/ 0 h 1544454"/>
                <a:gd name="connsiteX2" fmla="*/ 1254939 w 1829819"/>
                <a:gd name="connsiteY2" fmla="*/ 140053 h 1544454"/>
                <a:gd name="connsiteX3" fmla="*/ 0 w 1829819"/>
                <a:gd name="connsiteY3" fmla="*/ 1357902 h 1544454"/>
                <a:gd name="connsiteX4" fmla="*/ 190427 w 1829819"/>
                <a:gd name="connsiteY4" fmla="*/ 1443705 h 1544454"/>
                <a:gd name="connsiteX5" fmla="*/ 224195 w 1829819"/>
                <a:gd name="connsiteY5" fmla="*/ 1458928 h 1544454"/>
                <a:gd name="connsiteX6" fmla="*/ 414346 w 1829819"/>
                <a:gd name="connsiteY6" fmla="*/ 1544455 h 1544454"/>
                <a:gd name="connsiteX7" fmla="*/ 1316385 w 1829819"/>
                <a:gd name="connsiteY7" fmla="*/ 424863 h 1544454"/>
                <a:gd name="connsiteX8" fmla="*/ 1344063 w 1829819"/>
                <a:gd name="connsiteY8" fmla="*/ 552184 h 15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819" h="1544454">
                  <a:moveTo>
                    <a:pt x="1829819" y="162472"/>
                  </a:moveTo>
                  <a:lnTo>
                    <a:pt x="1227260" y="0"/>
                  </a:lnTo>
                  <a:lnTo>
                    <a:pt x="1254939" y="140053"/>
                  </a:lnTo>
                  <a:cubicBezTo>
                    <a:pt x="661486" y="314382"/>
                    <a:pt x="192048" y="769944"/>
                    <a:pt x="0" y="1357902"/>
                  </a:cubicBezTo>
                  <a:lnTo>
                    <a:pt x="190427" y="1443705"/>
                  </a:lnTo>
                  <a:lnTo>
                    <a:pt x="224195" y="1458928"/>
                  </a:lnTo>
                  <a:lnTo>
                    <a:pt x="414346" y="1544455"/>
                  </a:lnTo>
                  <a:cubicBezTo>
                    <a:pt x="523446" y="1050752"/>
                    <a:pt x="857200" y="636506"/>
                    <a:pt x="1316385" y="424863"/>
                  </a:cubicBezTo>
                  <a:lnTo>
                    <a:pt x="1344063" y="552184"/>
                  </a:lnTo>
                  <a:close/>
                </a:path>
              </a:pathLst>
            </a:custGeom>
            <a:solidFill>
              <a:srgbClr val="EAEDED"/>
            </a:solidFill>
            <a:ln w="27652" cap="flat">
              <a:noFill/>
              <a:prstDash val="solid"/>
              <a:miter/>
            </a:ln>
          </p:spPr>
          <p:txBody>
            <a:bodyPr rtlCol="0" anchor="ctr"/>
            <a:lstStyle/>
            <a:p>
              <a:endParaRPr lang="en-US" sz="1436"/>
            </a:p>
          </p:txBody>
        </p:sp>
        <p:sp>
          <p:nvSpPr>
            <p:cNvPr id="159" name="Freeform: Shape 158">
              <a:extLst>
                <a:ext uri="{FF2B5EF4-FFF2-40B4-BE49-F238E27FC236}">
                  <a16:creationId xmlns:a16="http://schemas.microsoft.com/office/drawing/2014/main" id="{BD7C54E2-16A3-4FB0-9DE7-978A940A70FA}"/>
                </a:ext>
              </a:extLst>
            </p:cNvPr>
            <p:cNvSpPr/>
            <p:nvPr/>
          </p:nvSpPr>
          <p:spPr>
            <a:xfrm>
              <a:off x="1572986" y="6835756"/>
              <a:ext cx="1544454" cy="1828435"/>
            </a:xfrm>
            <a:custGeom>
              <a:avLst/>
              <a:gdLst>
                <a:gd name="connsiteX0" fmla="*/ 162472 w 1544454"/>
                <a:gd name="connsiteY0" fmla="*/ 0 h 1828435"/>
                <a:gd name="connsiteX1" fmla="*/ 0 w 1544454"/>
                <a:gd name="connsiteY1" fmla="*/ 602836 h 1828435"/>
                <a:gd name="connsiteX2" fmla="*/ 140053 w 1544454"/>
                <a:gd name="connsiteY2" fmla="*/ 573496 h 1828435"/>
                <a:gd name="connsiteX3" fmla="*/ 1357902 w 1544454"/>
                <a:gd name="connsiteY3" fmla="*/ 1828435 h 1828435"/>
                <a:gd name="connsiteX4" fmla="*/ 1443705 w 1544454"/>
                <a:gd name="connsiteY4" fmla="*/ 1638285 h 1828435"/>
                <a:gd name="connsiteX5" fmla="*/ 1458928 w 1544454"/>
                <a:gd name="connsiteY5" fmla="*/ 1604240 h 1828435"/>
                <a:gd name="connsiteX6" fmla="*/ 1544455 w 1544454"/>
                <a:gd name="connsiteY6" fmla="*/ 1414089 h 1828435"/>
                <a:gd name="connsiteX7" fmla="*/ 424863 w 1544454"/>
                <a:gd name="connsiteY7" fmla="*/ 514265 h 1828435"/>
                <a:gd name="connsiteX8" fmla="*/ 552184 w 1544454"/>
                <a:gd name="connsiteY8" fmla="*/ 486586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62472" y="0"/>
                  </a:moveTo>
                  <a:lnTo>
                    <a:pt x="0" y="602836"/>
                  </a:lnTo>
                  <a:lnTo>
                    <a:pt x="140053" y="573496"/>
                  </a:lnTo>
                  <a:cubicBezTo>
                    <a:pt x="314382" y="1166949"/>
                    <a:pt x="769944" y="1636375"/>
                    <a:pt x="1357902" y="1828435"/>
                  </a:cubicBezTo>
                  <a:cubicBezTo>
                    <a:pt x="1386502" y="1764968"/>
                    <a:pt x="1415105" y="1701585"/>
                    <a:pt x="1443705" y="1638285"/>
                  </a:cubicBezTo>
                  <a:cubicBezTo>
                    <a:pt x="1448687" y="1626936"/>
                    <a:pt x="1453670" y="1615588"/>
                    <a:pt x="1458928" y="1604240"/>
                  </a:cubicBezTo>
                  <a:lnTo>
                    <a:pt x="1544455" y="1414089"/>
                  </a:lnTo>
                  <a:cubicBezTo>
                    <a:pt x="1044306" y="1297840"/>
                    <a:pt x="639371" y="976771"/>
                    <a:pt x="424863" y="514265"/>
                  </a:cubicBezTo>
                  <a:lnTo>
                    <a:pt x="552184" y="486586"/>
                  </a:lnTo>
                  <a:close/>
                </a:path>
              </a:pathLst>
            </a:custGeom>
            <a:solidFill>
              <a:srgbClr val="EAEDED"/>
            </a:solidFill>
            <a:ln w="27652" cap="flat">
              <a:noFill/>
              <a:prstDash val="solid"/>
              <a:miter/>
            </a:ln>
          </p:spPr>
          <p:txBody>
            <a:bodyPr rtlCol="0" anchor="ctr"/>
            <a:lstStyle/>
            <a:p>
              <a:endParaRPr lang="en-US" sz="1436"/>
            </a:p>
          </p:txBody>
        </p:sp>
      </p:grpSp>
    </p:spTree>
    <p:extLst>
      <p:ext uri="{BB962C8B-B14F-4D97-AF65-F5344CB8AC3E}">
        <p14:creationId xmlns:p14="http://schemas.microsoft.com/office/powerpoint/2010/main" val="1130153106"/>
      </p:ext>
    </p:extLst>
  </p:cSld>
  <p:clrMapOvr>
    <a:masterClrMapping/>
  </p:clrMapOvr>
</p:sld>
</file>

<file path=ppt/theme/theme1.xml><?xml version="1.0" encoding="utf-8"?>
<a:theme xmlns:a="http://schemas.openxmlformats.org/drawingml/2006/main" name="Master">
  <a:themeElements>
    <a:clrScheme name="Iowa DNR">
      <a:dk1>
        <a:srgbClr val="353537"/>
      </a:dk1>
      <a:lt1>
        <a:srgbClr val="FFFFFF"/>
      </a:lt1>
      <a:dk2>
        <a:srgbClr val="396A32"/>
      </a:dk2>
      <a:lt2>
        <a:srgbClr val="E3E6A9"/>
      </a:lt2>
      <a:accent1>
        <a:srgbClr val="C4CC3C"/>
      </a:accent1>
      <a:accent2>
        <a:srgbClr val="A400BF"/>
      </a:accent2>
      <a:accent3>
        <a:srgbClr val="00ACEC"/>
      </a:accent3>
      <a:accent4>
        <a:srgbClr val="FF993F"/>
      </a:accent4>
      <a:accent5>
        <a:srgbClr val="8B5000"/>
      </a:accent5>
      <a:accent6>
        <a:srgbClr val="A8A8A6"/>
      </a:accent6>
      <a:hlink>
        <a:srgbClr val="A8A8A6"/>
      </a:hlink>
      <a:folHlink>
        <a:srgbClr val="C4CC3C"/>
      </a:folHlink>
    </a:clrScheme>
    <a:fontScheme name="Iowa DNR">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B19C5C-61AD-4793-BB9D-6401AD34A775}">
  <ds:schemaRefs>
    <ds:schemaRef ds:uri="http://purl.org/dc/elements/1.1/"/>
    <ds:schemaRef ds:uri="http://www.w3.org/XML/1998/namespace"/>
    <ds:schemaRef ds:uri="71af3243-3dd4-4a8d-8c0d-dd76da1f02a5"/>
    <ds:schemaRef ds:uri="http://schemas.openxmlformats.org/package/2006/metadata/core-properties"/>
    <ds:schemaRef ds:uri="http://purl.org/dc/terms/"/>
    <ds:schemaRef ds:uri="http://purl.org/dc/dcmitype/"/>
    <ds:schemaRef ds:uri="http://schemas.microsoft.com/sharepoint/v3"/>
    <ds:schemaRef ds:uri="http://schemas.microsoft.com/office/2006/metadata/properties"/>
    <ds:schemaRef ds:uri="http://schemas.microsoft.com/office/2006/documentManagement/types"/>
    <ds:schemaRef ds:uri="http://schemas.microsoft.com/office/infopath/2007/PartnerControls"/>
    <ds:schemaRef ds:uri="230e9df3-be65-4c73-a93b-d1236ebd677e"/>
    <ds:schemaRef ds:uri="16c05727-aa75-4e4a-9b5f-8a80a1165891"/>
  </ds:schemaRefs>
</ds:datastoreItem>
</file>

<file path=customXml/itemProps2.xml><?xml version="1.0" encoding="utf-8"?>
<ds:datastoreItem xmlns:ds="http://schemas.openxmlformats.org/officeDocument/2006/customXml" ds:itemID="{F6272451-D558-4710-AF52-0EC1BD4C4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076797-8467-41BB-91A7-9AE8328A685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10501</TotalTime>
  <Words>1132</Words>
  <Application>Microsoft Office PowerPoint</Application>
  <PresentationFormat>Widescreen</PresentationFormat>
  <Paragraphs>190</Paragraphs>
  <Slides>21</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Avenir Next LT Pro</vt:lpstr>
      <vt:lpstr>Calibri</vt:lpstr>
      <vt:lpstr>Myriad Pro</vt:lpstr>
      <vt:lpstr>Myriad Pro Cond</vt:lpstr>
      <vt:lpstr>Open Sans</vt:lpstr>
      <vt:lpstr>Open Sans ExtraBold</vt:lpstr>
      <vt:lpstr>Open Sans Light</vt:lpstr>
      <vt:lpstr>Master</vt:lpstr>
      <vt:lpstr>PowerPoint Presentation</vt:lpstr>
      <vt:lpstr>PowerPoint Presentation</vt:lpstr>
      <vt:lpstr>PowerPoint Presentation</vt:lpstr>
      <vt:lpstr>PowerPoint Presentation</vt:lpstr>
      <vt:lpstr>PowerPoint Presentation</vt:lpstr>
      <vt:lpstr>ENVIRONMENTAL MANAGEMENT SYSTEM</vt:lpstr>
      <vt:lpstr>ENVIRONMENTAL MANAGEMENT SYSTEM</vt:lpstr>
      <vt:lpstr>ENVIRONMENTAL MANAGEMENT SYSTEM</vt:lpstr>
      <vt:lpstr>Environmental Management System</vt:lpstr>
      <vt:lpstr> Organics Management</vt:lpstr>
      <vt:lpstr>IMPROVEMENTS</vt:lpstr>
      <vt:lpstr>Household Hazardous  Materials Collection</vt:lpstr>
      <vt:lpstr>FACILITY IMPROVEMENTS</vt:lpstr>
      <vt:lpstr>Water  Quality</vt:lpstr>
      <vt:lpstr>Recycling Services</vt:lpstr>
      <vt:lpstr>Greenhouse Gas Reduction</vt:lpstr>
      <vt:lpstr>Environmental Education</vt:lpstr>
      <vt:lpstr>HOW TO GET STARTED</vt:lpstr>
      <vt:lpstr>FURTHER CUSTOMIZATION</vt:lpstr>
      <vt:lpstr>BEST SOCIAL MEDIA IMAGE SIZES</vt:lpstr>
      <vt:lpstr>FONTS &amp; COLORS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Kristin Salaway</dc:creator>
  <cp:lastModifiedBy>Kristin Salaway</cp:lastModifiedBy>
  <cp:revision>77</cp:revision>
  <dcterms:created xsi:type="dcterms:W3CDTF">2022-04-01T15:47:19Z</dcterms:created>
  <dcterms:modified xsi:type="dcterms:W3CDTF">2024-03-28T18:11:50Z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