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539" r:id="rId5"/>
    <p:sldId id="559" r:id="rId6"/>
    <p:sldId id="561" r:id="rId7"/>
    <p:sldId id="562" r:id="rId8"/>
    <p:sldId id="564" r:id="rId9"/>
    <p:sldId id="565" r:id="rId10"/>
    <p:sldId id="563" r:id="rId11"/>
    <p:sldId id="576" r:id="rId12"/>
    <p:sldId id="577" r:id="rId13"/>
    <p:sldId id="571" r:id="rId14"/>
    <p:sldId id="566" r:id="rId15"/>
    <p:sldId id="570" r:id="rId16"/>
    <p:sldId id="568" r:id="rId17"/>
    <p:sldId id="572" r:id="rId18"/>
    <p:sldId id="573" r:id="rId19"/>
    <p:sldId id="574" r:id="rId20"/>
    <p:sldId id="575" r:id="rId21"/>
    <p:sldId id="579" r:id="rId22"/>
    <p:sldId id="580" r:id="rId23"/>
    <p:sldId id="555"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600" userDrawn="1">
          <p15:clr>
            <a:srgbClr val="A4A3A4"/>
          </p15:clr>
        </p15:guide>
        <p15:guide id="3" orient="horz" pos="2260" userDrawn="1">
          <p15:clr>
            <a:srgbClr val="A4A3A4"/>
          </p15:clr>
        </p15:guide>
        <p15:guide id="4" pos="3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C3C"/>
    <a:srgbClr val="64A3AC"/>
    <a:srgbClr val="D6D6D8"/>
    <a:srgbClr val="A8A8A6"/>
    <a:srgbClr val="498189"/>
    <a:srgbClr val="1A1A1B"/>
    <a:srgbClr val="2B5026"/>
    <a:srgbClr val="A3C8CD"/>
    <a:srgbClr val="006264"/>
    <a:srgbClr val="008B8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59" d="100"/>
          <a:sy n="59" d="100"/>
        </p:scale>
        <p:origin x="892" y="60"/>
      </p:cViewPr>
      <p:guideLst>
        <p:guide pos="3600"/>
        <p:guide orient="horz" pos="2260"/>
        <p:guide pos="3960"/>
      </p:guideLst>
    </p:cSldViewPr>
  </p:slideViewPr>
  <p:outlineViewPr>
    <p:cViewPr>
      <p:scale>
        <a:sx n="33" d="100"/>
        <a:sy n="33" d="100"/>
      </p:scale>
      <p:origin x="0" y="-144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owadnr.gov/Environmental-Protection/Land-Quality/Waste-Planning-Recycling/Solid-Waste-EM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12</a:t>
            </a:fld>
            <a:endParaRPr lang="en-US"/>
          </a:p>
        </p:txBody>
      </p:sp>
    </p:spTree>
    <p:extLst>
      <p:ext uri="{BB962C8B-B14F-4D97-AF65-F5344CB8AC3E}">
        <p14:creationId xmlns:p14="http://schemas.microsoft.com/office/powerpoint/2010/main" val="166158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14</a:t>
            </a:fld>
            <a:endParaRPr lang="en-US"/>
          </a:p>
        </p:txBody>
      </p:sp>
    </p:spTree>
    <p:extLst>
      <p:ext uri="{BB962C8B-B14F-4D97-AF65-F5344CB8AC3E}">
        <p14:creationId xmlns:p14="http://schemas.microsoft.com/office/powerpoint/2010/main" val="215564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15</a:t>
            </a:fld>
            <a:endParaRPr lang="en-US"/>
          </a:p>
        </p:txBody>
      </p:sp>
    </p:spTree>
    <p:extLst>
      <p:ext uri="{BB962C8B-B14F-4D97-AF65-F5344CB8AC3E}">
        <p14:creationId xmlns:p14="http://schemas.microsoft.com/office/powerpoint/2010/main" val="276295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16</a:t>
            </a:fld>
            <a:endParaRPr lang="en-US"/>
          </a:p>
        </p:txBody>
      </p:sp>
    </p:spTree>
    <p:extLst>
      <p:ext uri="{BB962C8B-B14F-4D97-AF65-F5344CB8AC3E}">
        <p14:creationId xmlns:p14="http://schemas.microsoft.com/office/powerpoint/2010/main" val="279761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17</a:t>
            </a:fld>
            <a:endParaRPr lang="en-US"/>
          </a:p>
        </p:txBody>
      </p:sp>
    </p:spTree>
    <p:extLst>
      <p:ext uri="{BB962C8B-B14F-4D97-AF65-F5344CB8AC3E}">
        <p14:creationId xmlns:p14="http://schemas.microsoft.com/office/powerpoint/2010/main" val="17375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Sizes may vary depending on desired pixels. Typical pixel per inch = 96. </a:t>
            </a:r>
          </a:p>
        </p:txBody>
      </p:sp>
      <p:sp>
        <p:nvSpPr>
          <p:cNvPr id="4" name="Slide Number Placeholder 3"/>
          <p:cNvSpPr>
            <a:spLocks noGrp="1"/>
          </p:cNvSpPr>
          <p:nvPr>
            <p:ph type="sldNum" sz="quarter" idx="5"/>
          </p:nvPr>
        </p:nvSpPr>
        <p:spPr/>
        <p:txBody>
          <a:bodyPr/>
          <a:lstStyle/>
          <a:p>
            <a:fld id="{4C3B2649-7BD8-4005-A99E-30D13769A8BD}" type="slidenum">
              <a:rPr lang="en-US" smtClean="0"/>
              <a:t>20</a:t>
            </a:fld>
            <a:endParaRPr lang="en-US"/>
          </a:p>
        </p:txBody>
      </p:sp>
    </p:spTree>
    <p:extLst>
      <p:ext uri="{BB962C8B-B14F-4D97-AF65-F5344CB8AC3E}">
        <p14:creationId xmlns:p14="http://schemas.microsoft.com/office/powerpoint/2010/main" val="3250830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dc2cc2429b_0_22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dc2cc2429b_0_22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baseline="0" dirty="0">
                <a:solidFill>
                  <a:srgbClr val="000000"/>
                </a:solidFill>
                <a:latin typeface="Open Sans" panose="020B0606030504020204" pitchFamily="34" charset="0"/>
              </a:rPr>
              <a:t>Text: Actively pursuing continuous improvement as a voluntary participant in the </a:t>
            </a:r>
            <a:r>
              <a:rPr lang="en-US" sz="1200" b="0" i="0" u="none" strike="noStrike" baseline="0" dirty="0">
                <a:solidFill>
                  <a:srgbClr val="FF9700"/>
                </a:solidFill>
                <a:latin typeface="Open Sans" panose="020B0606030504020204" pitchFamily="34" charset="0"/>
              </a:rPr>
              <a:t>DNR’s Iowa Solid Waste Environmental Management System (EMS) program</a:t>
            </a:r>
            <a:r>
              <a:rPr lang="en-US" sz="1200" b="0" i="0" u="none" strike="noStrike" baseline="0" dirty="0">
                <a:solidFill>
                  <a:srgbClr val="000000"/>
                </a:solidFill>
                <a:latin typeface="Open Sans" panose="020B0606030504020204" pitchFamily="34" charset="0"/>
              </a:rPr>
              <a:t>—a network of 16 working towards environmental stewardship goals beyond waste reduction.</a:t>
            </a:r>
          </a:p>
          <a:p>
            <a:pPr marL="0" lvl="0" indent="0" algn="l" rtl="0">
              <a:spcBef>
                <a:spcPts val="0"/>
              </a:spcBef>
              <a:spcAft>
                <a:spcPts val="0"/>
              </a:spcAft>
              <a:buNone/>
            </a:pPr>
            <a:r>
              <a:rPr lang="en-US" dirty="0"/>
              <a:t>Link: https://www.iowadnr.gov/Environmental-Protection/Land-Quality/Waste-Planning-Recycling/Solid-Waste-EMS</a:t>
            </a:r>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2</a:t>
            </a:fld>
            <a:endParaRPr lang="en-US"/>
          </a:p>
        </p:txBody>
      </p:sp>
    </p:spTree>
    <p:extLst>
      <p:ext uri="{BB962C8B-B14F-4D97-AF65-F5344CB8AC3E}">
        <p14:creationId xmlns:p14="http://schemas.microsoft.com/office/powerpoint/2010/main" val="202981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3</a:t>
            </a:fld>
            <a:endParaRPr lang="en-US"/>
          </a:p>
        </p:txBody>
      </p:sp>
    </p:spTree>
    <p:extLst>
      <p:ext uri="{BB962C8B-B14F-4D97-AF65-F5344CB8AC3E}">
        <p14:creationId xmlns:p14="http://schemas.microsoft.com/office/powerpoint/2010/main" val="281826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Text: Encouraging responsible environmental management while promoting continuous improvement in 6 environmental component areas as an </a:t>
            </a:r>
            <a:r>
              <a:rPr lang="en-US" sz="1800" b="0" i="0" u="none" strike="noStrike" baseline="0" dirty="0">
                <a:solidFill>
                  <a:srgbClr val="FF9700"/>
                </a:solidFill>
                <a:latin typeface="Calibri" panose="020F0502020204030204" pitchFamily="34" charset="0"/>
              </a:rPr>
              <a:t>Environmental Management System (EMS) within the DNR’s voluntary program</a:t>
            </a:r>
            <a:r>
              <a:rPr lang="en-US" sz="1800" b="0" i="0" u="none" strike="noStrike" baseline="0" dirty="0">
                <a:solidFill>
                  <a:srgbClr val="000000"/>
                </a:solidFill>
                <a:latin typeface="Calibri" panose="020F0502020204030204" pitchFamily="34" charset="0"/>
              </a:rPr>
              <a:t>. </a:t>
            </a:r>
          </a:p>
          <a:p>
            <a:r>
              <a:rPr lang="en-US" dirty="0"/>
              <a:t>Link: https://www.iowadnr.gov/Environmental-Protection/Land-Quality/Waste-Planning-Recycling/Solid-Waste-EMS</a:t>
            </a:r>
          </a:p>
        </p:txBody>
      </p:sp>
      <p:sp>
        <p:nvSpPr>
          <p:cNvPr id="4" name="Slide Number Placeholder 3"/>
          <p:cNvSpPr>
            <a:spLocks noGrp="1"/>
          </p:cNvSpPr>
          <p:nvPr>
            <p:ph type="sldNum" sz="quarter" idx="5"/>
          </p:nvPr>
        </p:nvSpPr>
        <p:spPr/>
        <p:txBody>
          <a:bodyPr/>
          <a:lstStyle/>
          <a:p>
            <a:fld id="{4C3B2649-7BD8-4005-A99E-30D13769A8BD}" type="slidenum">
              <a:rPr lang="en-US" smtClean="0"/>
              <a:t>4</a:t>
            </a:fld>
            <a:endParaRPr lang="en-US"/>
          </a:p>
        </p:txBody>
      </p:sp>
    </p:spTree>
    <p:extLst>
      <p:ext uri="{BB962C8B-B14F-4D97-AF65-F5344CB8AC3E}">
        <p14:creationId xmlns:p14="http://schemas.microsoft.com/office/powerpoint/2010/main" val="252153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Link: </a:t>
            </a:r>
            <a:r>
              <a:rPr lang="en-US" dirty="0">
                <a:hlinkClick r:id="rId3"/>
              </a:rPr>
              <a:t>https://www.iowadnr.gov/Environmental-Protection/Land-Quality/Waste-Planning-Recycling/Solid-Waste-EMS</a:t>
            </a:r>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5</a:t>
            </a:fld>
            <a:endParaRPr lang="en-US"/>
          </a:p>
        </p:txBody>
      </p:sp>
    </p:spTree>
    <p:extLst>
      <p:ext uri="{BB962C8B-B14F-4D97-AF65-F5344CB8AC3E}">
        <p14:creationId xmlns:p14="http://schemas.microsoft.com/office/powerpoint/2010/main" val="337528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Colors correlate to the continuous improvement cycle wheel.</a:t>
            </a:r>
          </a:p>
        </p:txBody>
      </p:sp>
      <p:sp>
        <p:nvSpPr>
          <p:cNvPr id="4" name="Slide Number Placeholder 3"/>
          <p:cNvSpPr>
            <a:spLocks noGrp="1"/>
          </p:cNvSpPr>
          <p:nvPr>
            <p:ph type="sldNum" sz="quarter" idx="5"/>
          </p:nvPr>
        </p:nvSpPr>
        <p:spPr/>
        <p:txBody>
          <a:bodyPr/>
          <a:lstStyle/>
          <a:p>
            <a:fld id="{4C3B2649-7BD8-4005-A99E-30D13769A8BD}" type="slidenum">
              <a:rPr lang="en-US" smtClean="0"/>
              <a:t>6</a:t>
            </a:fld>
            <a:endParaRPr lang="en-US"/>
          </a:p>
        </p:txBody>
      </p:sp>
    </p:spTree>
    <p:extLst>
      <p:ext uri="{BB962C8B-B14F-4D97-AF65-F5344CB8AC3E}">
        <p14:creationId xmlns:p14="http://schemas.microsoft.com/office/powerpoint/2010/main" val="1662224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9</a:t>
            </a:fld>
            <a:endParaRPr lang="en-US"/>
          </a:p>
        </p:txBody>
      </p:sp>
    </p:spTree>
    <p:extLst>
      <p:ext uri="{BB962C8B-B14F-4D97-AF65-F5344CB8AC3E}">
        <p14:creationId xmlns:p14="http://schemas.microsoft.com/office/powerpoint/2010/main" val="340345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a</a:t>
            </a:r>
            <a:r>
              <a:rPr lang="en-US" baseline="0" dirty="0"/>
              <a:t>n image and a key statements for the </a:t>
            </a:r>
            <a:r>
              <a:rPr lang="en-US" sz="1200" b="0" i="0" u="none" strike="noStrike" baseline="0" dirty="0">
                <a:solidFill>
                  <a:srgbClr val="000000"/>
                </a:solidFill>
                <a:latin typeface="Calibri" panose="020F0502020204030204" pitchFamily="34" charset="0"/>
              </a:rPr>
              <a:t>environmental component area</a:t>
            </a:r>
            <a:endParaRPr lang="en-US" dirty="0"/>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10</a:t>
            </a:fld>
            <a:endParaRPr lang="en-US"/>
          </a:p>
        </p:txBody>
      </p:sp>
    </p:spTree>
    <p:extLst>
      <p:ext uri="{BB962C8B-B14F-4D97-AF65-F5344CB8AC3E}">
        <p14:creationId xmlns:p14="http://schemas.microsoft.com/office/powerpoint/2010/main" val="3779022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Tip:</a:t>
            </a:r>
          </a:p>
          <a:p>
            <a:pPr algn="l"/>
            <a:r>
              <a:rPr lang="en-US" dirty="0"/>
              <a:t>When using complex image as full-bleed background add a transparency (70%-90%) fill layer to give contrast to text. </a:t>
            </a:r>
          </a:p>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11</a:t>
            </a:fld>
            <a:endParaRPr lang="en-US"/>
          </a:p>
        </p:txBody>
      </p:sp>
    </p:spTree>
    <p:extLst>
      <p:ext uri="{BB962C8B-B14F-4D97-AF65-F5344CB8AC3E}">
        <p14:creationId xmlns:p14="http://schemas.microsoft.com/office/powerpoint/2010/main" val="337211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dirty="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lnSpc>
                <a:spcPct val="100000"/>
              </a:lnSpc>
              <a:buNone/>
              <a:defRPr/>
            </a:lvl1pPr>
          </a:lstStyle>
          <a:p>
            <a:pPr algn="l"/>
            <a:r>
              <a:rPr lang="en-US" dirty="0"/>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lumMod val="20000"/>
              <a:lumOff val="8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00081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7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lumMod val="20000"/>
              <a:lumOff val="8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lumMod val="20000"/>
              <a:lumOff val="80000"/>
            </a:schemeClr>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lumMod val="20000"/>
              <a:lumOff val="80000"/>
            </a:schemeClr>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lumMod val="20000"/>
              <a:lumOff val="80000"/>
            </a:schemeClr>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Tree>
    <p:extLst>
      <p:ext uri="{BB962C8B-B14F-4D97-AF65-F5344CB8AC3E}">
        <p14:creationId xmlns:p14="http://schemas.microsoft.com/office/powerpoint/2010/main" val="23013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3A25B7-A924-4C03-8022-000A9EA88D1A}"/>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endParaRPr lang="en-US" dirty="0"/>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lumMod val="20000"/>
              <a:lumOff val="80000"/>
            </a:schemeClr>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lumMod val="20000"/>
              <a:lumOff val="80000"/>
            </a:schemeClr>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lumMod val="20000"/>
              <a:lumOff val="80000"/>
            </a:schemeClr>
          </a:solidFill>
        </p:spPr>
        <p:txBody>
          <a:bodyPr/>
          <a:lstStyle/>
          <a:p>
            <a:r>
              <a:rPr lang="en-US"/>
              <a:t>Click icon to add picture</a:t>
            </a:r>
            <a:endParaRPr lang="en-US" dirty="0"/>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11337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531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1E7EC">
            <a:alpha val="0"/>
          </a:srgbClr>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29387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lumMod val="20000"/>
              <a:lumOff val="80000"/>
            </a:schemeClr>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lumMod val="20000"/>
              <a:lumOff val="80000"/>
            </a:schemeClr>
          </a:solidFill>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lumMod val="20000"/>
              <a:lumOff val="80000"/>
            </a:schemeClr>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40897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A1CC7-4419-4A64-9DC9-AE157407AFB8}"/>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endParaRPr lang="en-US" dirty="0"/>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lumMod val="20000"/>
              <a:lumOff val="80000"/>
            </a:schemeClr>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lumMod val="20000"/>
              <a:lumOff val="80000"/>
            </a:schemeClr>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988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lumMod val="20000"/>
              <a:lumOff val="80000"/>
            </a:schemeClr>
          </a:solidFill>
        </p:spPr>
        <p:txBody>
          <a:bodyPr/>
          <a:lstStyle/>
          <a:p>
            <a:r>
              <a:rPr lang="en-US" dirty="0"/>
              <a:t>Click icon to add picture</a:t>
            </a:r>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endParaRPr lang="en-US" dirty="0"/>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173054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51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lumMod val="20000"/>
              <a:lumOff val="80000"/>
            </a:schemeClr>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282252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lumMod val="20000"/>
              <a:lumOff val="80000"/>
            </a:schemeClr>
          </a:solidFill>
        </p:spPr>
        <p:txBody>
          <a:bodyPr/>
          <a:lstStyle/>
          <a:p>
            <a:r>
              <a:rPr lang="en-US" dirty="0"/>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lumMod val="20000"/>
              <a:lumOff val="80000"/>
            </a:schemeClr>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lumMod val="20000"/>
              <a:lumOff val="80000"/>
            </a:schemeClr>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lumMod val="20000"/>
              <a:lumOff val="80000"/>
            </a:schemeClr>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Tree>
    <p:extLst>
      <p:ext uri="{BB962C8B-B14F-4D97-AF65-F5344CB8AC3E}">
        <p14:creationId xmlns:p14="http://schemas.microsoft.com/office/powerpoint/2010/main" val="139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37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714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28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5" r:id="rId3"/>
    <p:sldLayoutId id="2147483663" r:id="rId4"/>
    <p:sldLayoutId id="2147483650" r:id="rId5"/>
    <p:sldLayoutId id="2147483664" r:id="rId6"/>
    <p:sldLayoutId id="2147483669" r:id="rId7"/>
    <p:sldLayoutId id="2147483654" r:id="rId8"/>
    <p:sldLayoutId id="2147483653" r:id="rId9"/>
    <p:sldLayoutId id="2147483670" r:id="rId10"/>
    <p:sldLayoutId id="2147483662" r:id="rId11"/>
    <p:sldLayoutId id="2147483666" r:id="rId12"/>
    <p:sldLayoutId id="2147483671" r:id="rId13"/>
    <p:sldLayoutId id="2147483672" r:id="rId14"/>
  </p:sldLayoutIdLst>
  <p:hf hdr="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fonts.google.com/specimen/Lexend+Zetta"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iowadnr.gov/Environmental-Protection/Land-Quality/Waste-Planning-Recycling/Solid-Waste-EM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CC5CA"/>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20BA038-449D-4E2B-BFC5-9BBE03058A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0973" y="809091"/>
            <a:ext cx="9484954" cy="5642509"/>
          </a:xfrm>
          <a:prstGeom prst="rect">
            <a:avLst/>
          </a:prstGeom>
          <a:effectLst>
            <a:outerShdw blurRad="50800" dist="76200" dir="13500000" algn="br" rotWithShape="0">
              <a:prstClr val="black">
                <a:alpha val="40000"/>
              </a:prstClr>
            </a:outerShdw>
          </a:effectLst>
        </p:spPr>
      </p:pic>
    </p:spTree>
    <p:extLst>
      <p:ext uri="{BB962C8B-B14F-4D97-AF65-F5344CB8AC3E}">
        <p14:creationId xmlns:p14="http://schemas.microsoft.com/office/powerpoint/2010/main" val="90140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5B36C-8719-4394-90F3-EC1B5C5FD2B9}"/>
              </a:ext>
            </a:extLst>
          </p:cNvPr>
          <p:cNvSpPr>
            <a:spLocks noGrp="1"/>
          </p:cNvSpPr>
          <p:nvPr>
            <p:ph type="pic" sz="quarter" idx="13"/>
          </p:nvPr>
        </p:nvSpPr>
        <p:spPr/>
      </p:sp>
      <p:pic>
        <p:nvPicPr>
          <p:cNvPr id="9" name="Picture Placeholder 9" descr="A picture containing grass, outdoor&#10;&#10;Description automatically generated">
            <a:extLst>
              <a:ext uri="{FF2B5EF4-FFF2-40B4-BE49-F238E27FC236}">
                <a16:creationId xmlns:a16="http://schemas.microsoft.com/office/drawing/2014/main" id="{96EC4B3B-4E36-47FB-BEE5-DEFF52BFB76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30824" y="754316"/>
            <a:ext cx="6099176" cy="5340096"/>
          </a:xfrm>
          <a:prstGeom prst="rect">
            <a:avLst/>
          </a:prstGeo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a:xfrm>
            <a:off x="762000" y="839336"/>
            <a:ext cx="4123899" cy="3602035"/>
          </a:xfrm>
        </p:spPr>
        <p:txBody>
          <a:bodyPr>
            <a:normAutofit/>
          </a:bodyPr>
          <a:lstStyle/>
          <a:p>
            <a:br>
              <a:rPr lang="en-US" sz="4000" dirty="0">
                <a:solidFill>
                  <a:srgbClr val="9C4F00"/>
                </a:solidFill>
              </a:rPr>
            </a:br>
            <a:r>
              <a:rPr lang="en-US" sz="4000" dirty="0">
                <a:solidFill>
                  <a:srgbClr val="9C4F00"/>
                </a:solidFill>
              </a:rPr>
              <a:t>Organics Management</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4310743"/>
            <a:ext cx="4033520" cy="1784064"/>
          </a:xfrm>
        </p:spPr>
        <p:txBody>
          <a:bodyPr>
            <a:normAutofit fontScale="70000" lnSpcReduction="20000"/>
          </a:bodyPr>
          <a:lstStyle/>
          <a:p>
            <a:pPr>
              <a:lnSpc>
                <a:spcPct val="120000"/>
              </a:lnSpc>
            </a:pPr>
            <a:r>
              <a:rPr lang="en-US" dirty="0"/>
              <a:t>By separately processing organics for compost, mulch or other uses, emissions are significantly reduced, space within the landfill is saved and useful materials are generated. </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rgbClr val="9C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4058224"/>
            <a:ext cx="3050700" cy="0"/>
          </a:xfrm>
          <a:prstGeom prst="straightConnector1">
            <a:avLst/>
          </a:prstGeom>
          <a:noFill/>
          <a:ln w="28575" cap="flat" cmpd="sng">
            <a:solidFill>
              <a:srgbClr val="9C4F00"/>
            </a:solidFill>
            <a:prstDash val="solid"/>
            <a:round/>
            <a:headEnd type="none" w="med" len="med"/>
            <a:tailEnd type="none" w="med" len="med"/>
          </a:ln>
        </p:spPr>
      </p:cxnSp>
      <p:pic>
        <p:nvPicPr>
          <p:cNvPr id="13" name="Picture 12">
            <a:extLst>
              <a:ext uri="{FF2B5EF4-FFF2-40B4-BE49-F238E27FC236}">
                <a16:creationId xmlns:a16="http://schemas.microsoft.com/office/drawing/2014/main" id="{52DF2528-96BB-4EE4-80CF-5888CCF3B412}"/>
              </a:ext>
            </a:extLst>
          </p:cNvPr>
          <p:cNvPicPr>
            <a:picLocks noChangeAspect="1"/>
          </p:cNvPicPr>
          <p:nvPr/>
        </p:nvPicPr>
        <p:blipFill>
          <a:blip r:embed="rId4"/>
          <a:srcRect/>
          <a:stretch/>
        </p:blipFill>
        <p:spPr>
          <a:xfrm>
            <a:off x="895350" y="232552"/>
            <a:ext cx="943717" cy="943717"/>
          </a:xfrm>
          <a:prstGeom prst="rect">
            <a:avLst/>
          </a:prstGeom>
        </p:spPr>
      </p:pic>
    </p:spTree>
    <p:extLst>
      <p:ext uri="{BB962C8B-B14F-4D97-AF65-F5344CB8AC3E}">
        <p14:creationId xmlns:p14="http://schemas.microsoft.com/office/powerpoint/2010/main" val="316878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text, truck, outdoor, road&#10;&#10;Description automatically generated">
            <a:extLst>
              <a:ext uri="{FF2B5EF4-FFF2-40B4-BE49-F238E27FC236}">
                <a16:creationId xmlns:a16="http://schemas.microsoft.com/office/drawing/2014/main" id="{FF12A816-B9CB-4738-A115-ABA2F3CF0F03}"/>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18" name="Title 17">
            <a:extLst>
              <a:ext uri="{FF2B5EF4-FFF2-40B4-BE49-F238E27FC236}">
                <a16:creationId xmlns:a16="http://schemas.microsoft.com/office/drawing/2014/main" id="{CDAEE019-B5A5-4037-A5DC-95D833991274}"/>
              </a:ext>
            </a:extLst>
          </p:cNvPr>
          <p:cNvSpPr>
            <a:spLocks noGrp="1"/>
          </p:cNvSpPr>
          <p:nvPr>
            <p:ph type="ctrTitle"/>
          </p:nvPr>
        </p:nvSpPr>
        <p:spPr>
          <a:xfrm>
            <a:off x="1250836" y="1146468"/>
            <a:ext cx="4845164" cy="704103"/>
          </a:xfrm>
        </p:spPr>
        <p:txBody>
          <a:bodyPr lIns="0" tIns="0" rIns="0" bIns="0"/>
          <a:lstStyle/>
          <a:p>
            <a:r>
              <a:rPr lang="en-US" dirty="0">
                <a:solidFill>
                  <a:schemeClr val="bg1"/>
                </a:solidFill>
              </a:rPr>
              <a:t>IMPROVEMENTS</a:t>
            </a:r>
          </a:p>
        </p:txBody>
      </p:sp>
      <p:sp>
        <p:nvSpPr>
          <p:cNvPr id="19" name="Subtitle 18">
            <a:extLst>
              <a:ext uri="{FF2B5EF4-FFF2-40B4-BE49-F238E27FC236}">
                <a16:creationId xmlns:a16="http://schemas.microsoft.com/office/drawing/2014/main" id="{7273C9D0-F256-44BA-9F9B-04CA1A07BC82}"/>
              </a:ext>
            </a:extLst>
          </p:cNvPr>
          <p:cNvSpPr>
            <a:spLocks noGrp="1"/>
          </p:cNvSpPr>
          <p:nvPr>
            <p:ph type="subTitle" idx="1"/>
          </p:nvPr>
        </p:nvSpPr>
        <p:spPr>
          <a:xfrm>
            <a:off x="6316822" y="1146468"/>
            <a:ext cx="4059936" cy="1189912"/>
          </a:xfrm>
        </p:spPr>
        <p:txBody>
          <a:bodyPr>
            <a:normAutofit fontScale="77500" lnSpcReduction="20000"/>
          </a:bodyPr>
          <a:lstStyle/>
          <a:p>
            <a:r>
              <a:rPr lang="en-US" dirty="0">
                <a:solidFill>
                  <a:schemeClr val="bg1"/>
                </a:solidFill>
              </a:rPr>
              <a:t>Improvements to composting facilities have resulted in an increase in the amount and quality of the organics collected. </a:t>
            </a:r>
          </a:p>
        </p:txBody>
      </p:sp>
    </p:spTree>
    <p:extLst>
      <p:ext uri="{BB962C8B-B14F-4D97-AF65-F5344CB8AC3E}">
        <p14:creationId xmlns:p14="http://schemas.microsoft.com/office/powerpoint/2010/main" val="235777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4"/>
                </a:solidFill>
              </a:rPr>
              <a:t>Household Hazardous </a:t>
            </a:r>
            <a:br>
              <a:rPr lang="en-US" sz="4000" dirty="0">
                <a:solidFill>
                  <a:schemeClr val="accent4"/>
                </a:solidFill>
              </a:rPr>
            </a:br>
            <a:r>
              <a:rPr lang="en-US" sz="4000" dirty="0">
                <a:solidFill>
                  <a:schemeClr val="accent4"/>
                </a:solidFill>
              </a:rPr>
              <a:t>Materials Collection</a:t>
            </a:r>
            <a:endParaRPr lang="en-US" sz="4000" dirty="0"/>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0" y="4570807"/>
            <a:ext cx="4226560" cy="1524000"/>
          </a:xfrm>
        </p:spPr>
        <p:txBody>
          <a:bodyPr>
            <a:normAutofit/>
          </a:bodyPr>
          <a:lstStyle/>
          <a:p>
            <a:r>
              <a:rPr lang="en-US" sz="2000" dirty="0"/>
              <a:t>Rechargeable batteries may spark fires when mixed with recyclables or disposed in a landfill.</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3B2BA21-5058-4075-AE6F-ECEEDCD7001A}"/>
              </a:ext>
            </a:extLst>
          </p:cNvPr>
          <p:cNvPicPr>
            <a:picLocks noChangeAspect="1"/>
          </p:cNvPicPr>
          <p:nvPr/>
        </p:nvPicPr>
        <p:blipFill>
          <a:blip r:embed="rId3"/>
          <a:srcRect/>
          <a:stretch/>
        </p:blipFill>
        <p:spPr>
          <a:xfrm>
            <a:off x="895350" y="232552"/>
            <a:ext cx="943717" cy="939023"/>
          </a:xfrm>
          <a:prstGeom prst="rect">
            <a:avLst/>
          </a:prstGeom>
        </p:spPr>
      </p:pic>
      <p:pic>
        <p:nvPicPr>
          <p:cNvPr id="11" name="Picture Placeholder 6" descr="A picture containing engine&#10;&#10;Description automatically generated">
            <a:extLst>
              <a:ext uri="{FF2B5EF4-FFF2-40B4-BE49-F238E27FC236}">
                <a16:creationId xmlns:a16="http://schemas.microsoft.com/office/drawing/2014/main" id="{26EE7C75-ABCA-4590-BE4B-E881323C2407}"/>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a:stretch/>
        </p:blipFill>
        <p:spPr>
          <a:xfrm>
            <a:off x="5330825" y="754063"/>
            <a:ext cx="6099175" cy="5340350"/>
          </a:xfrm>
        </p:spPr>
      </p:pic>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4176974"/>
            <a:ext cx="3050700" cy="0"/>
          </a:xfrm>
          <a:prstGeom prst="straightConnector1">
            <a:avLst/>
          </a:prstGeom>
          <a:noFill/>
          <a:ln w="28575"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59795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D7F7C-3C29-4DDA-83F1-CE07AD265BFD}"/>
              </a:ext>
            </a:extLst>
          </p:cNvPr>
          <p:cNvSpPr>
            <a:spLocks noGrp="1"/>
          </p:cNvSpPr>
          <p:nvPr>
            <p:ph type="title"/>
          </p:nvPr>
        </p:nvSpPr>
        <p:spPr/>
        <p:txBody>
          <a:bodyPr/>
          <a:lstStyle/>
          <a:p>
            <a:r>
              <a:rPr lang="en-US" dirty="0"/>
              <a:t>FACILITY IMPROVEMENTS</a:t>
            </a:r>
          </a:p>
        </p:txBody>
      </p:sp>
      <p:pic>
        <p:nvPicPr>
          <p:cNvPr id="11" name="Picture Placeholder 10" descr="A picture containing blue&#10;&#10;Description automatically generated">
            <a:extLst>
              <a:ext uri="{FF2B5EF4-FFF2-40B4-BE49-F238E27FC236}">
                <a16:creationId xmlns:a16="http://schemas.microsoft.com/office/drawing/2014/main" id="{2E394327-5EA7-4DF7-B64E-71078CFD911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04"/>
          <a:stretch/>
        </p:blipFill>
        <p:spPr>
          <a:xfrm>
            <a:off x="758952" y="761988"/>
            <a:ext cx="3566160" cy="2660904"/>
          </a:xfrm>
        </p:spPr>
      </p:pic>
      <p:pic>
        <p:nvPicPr>
          <p:cNvPr id="13" name="Picture Placeholder 12" descr="A picture containing text, outdoor, cart&#10;&#10;Description automatically generated">
            <a:extLst>
              <a:ext uri="{FF2B5EF4-FFF2-40B4-BE49-F238E27FC236}">
                <a16:creationId xmlns:a16="http://schemas.microsoft.com/office/drawing/2014/main" id="{4E6885DC-4279-4BA5-8F09-E5E8F44489EC}"/>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C02FB759-3479-45A9-A454-E8D65C8A69A8}"/>
              </a:ext>
            </a:extLst>
          </p:cNvPr>
          <p:cNvPicPr>
            <a:picLocks noGrp="1" noChangeAspect="1"/>
          </p:cNvPicPr>
          <p:nvPr>
            <p:ph type="pic" sz="quarter" idx="15"/>
          </p:nvPr>
        </p:nvPicPr>
        <p:blipFill>
          <a:blip r:embed="rId4">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FFD5F744-9713-4927-8805-9A5484AF90A9}"/>
              </a:ext>
            </a:extLst>
          </p:cNvPr>
          <p:cNvSpPr>
            <a:spLocks noGrp="1"/>
          </p:cNvSpPr>
          <p:nvPr>
            <p:ph idx="1"/>
          </p:nvPr>
        </p:nvSpPr>
        <p:spPr>
          <a:xfrm>
            <a:off x="6417734" y="3822282"/>
            <a:ext cx="5008024" cy="2273710"/>
          </a:xfrm>
        </p:spPr>
        <p:txBody>
          <a:bodyPr/>
          <a:lstStyle/>
          <a:p>
            <a:r>
              <a:rPr lang="en-US" dirty="0"/>
              <a:t>Facility improvements and accessibility resulted in greater ease of HHM collection.</a:t>
            </a:r>
          </a:p>
          <a:p>
            <a:endParaRPr lang="en-US" dirty="0"/>
          </a:p>
        </p:txBody>
      </p:sp>
    </p:spTree>
    <p:extLst>
      <p:ext uri="{BB962C8B-B14F-4D97-AF65-F5344CB8AC3E}">
        <p14:creationId xmlns:p14="http://schemas.microsoft.com/office/powerpoint/2010/main" val="259274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3"/>
                </a:solidFill>
              </a:rPr>
              <a:t>Water </a:t>
            </a:r>
            <a:br>
              <a:rPr lang="en-US" sz="4000" dirty="0">
                <a:solidFill>
                  <a:schemeClr val="accent3"/>
                </a:solidFill>
              </a:rPr>
            </a:br>
            <a:r>
              <a:rPr lang="en-US" sz="4000" dirty="0">
                <a:solidFill>
                  <a:schemeClr val="accent3"/>
                </a:solidFill>
              </a:rPr>
              <a:t>Quality</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3961455"/>
            <a:ext cx="4023360" cy="2133352"/>
          </a:xfrm>
        </p:spPr>
        <p:txBody>
          <a:bodyPr>
            <a:normAutofit fontScale="85000" lnSpcReduction="20000"/>
          </a:bodyPr>
          <a:lstStyle/>
          <a:p>
            <a:pPr>
              <a:lnSpc>
                <a:spcPct val="120000"/>
              </a:lnSpc>
            </a:pPr>
            <a:r>
              <a:rPr lang="en-US" dirty="0"/>
              <a:t>Raising awareness of water quality issues and encouraging responsible environmental behaviors help to preserve and improve water quality.</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chemeClr val="accent3"/>
            </a:solidFill>
            <a:prstDash val="solid"/>
            <a:round/>
            <a:headEnd type="none" w="med" len="med"/>
            <a:tailEnd type="none" w="med" len="med"/>
          </a:ln>
        </p:spPr>
      </p:cxnSp>
      <p:pic>
        <p:nvPicPr>
          <p:cNvPr id="10" name="Picture 9">
            <a:extLst>
              <a:ext uri="{FF2B5EF4-FFF2-40B4-BE49-F238E27FC236}">
                <a16:creationId xmlns:a16="http://schemas.microsoft.com/office/drawing/2014/main" id="{7519966A-9A23-4FDC-BC8C-106F74A8DE59}"/>
              </a:ext>
            </a:extLst>
          </p:cNvPr>
          <p:cNvPicPr>
            <a:picLocks noChangeAspect="1"/>
          </p:cNvPicPr>
          <p:nvPr/>
        </p:nvPicPr>
        <p:blipFill>
          <a:blip r:embed="rId3"/>
          <a:srcRect/>
          <a:stretch/>
        </p:blipFill>
        <p:spPr>
          <a:xfrm>
            <a:off x="895350" y="232552"/>
            <a:ext cx="948433" cy="943715"/>
          </a:xfrm>
          <a:prstGeom prst="rect">
            <a:avLst/>
          </a:prstGeom>
        </p:spPr>
      </p:pic>
      <p:pic>
        <p:nvPicPr>
          <p:cNvPr id="14" name="Picture Placeholder 5" descr="A body of water with trees around it&#10;&#10;Description automatically generated with medium confidence">
            <a:extLst>
              <a:ext uri="{FF2B5EF4-FFF2-40B4-BE49-F238E27FC236}">
                <a16:creationId xmlns:a16="http://schemas.microsoft.com/office/drawing/2014/main" id="{933C7E8A-F9EF-40F6-90DC-8D38B3A63B3A}"/>
              </a:ext>
            </a:extLst>
          </p:cNvPr>
          <p:cNvPicPr>
            <a:picLocks noGrp="1" noChangeAspect="1"/>
          </p:cNvPicPr>
          <p:nvPr>
            <p:ph type="pic" sz="quarter" idx="13"/>
          </p:nvPr>
        </p:nvPicPr>
        <p:blipFill>
          <a:blip r:embed="rId4">
            <a:extLst>
              <a:ext uri="{28A0092B-C50C-407E-A947-70E740481C1C}">
                <a14:useLocalDpi xmlns:a14="http://schemas.microsoft.com/office/drawing/2010/main"/>
              </a:ext>
            </a:extLst>
          </a:blip>
          <a:srcRect/>
          <a:stretch>
            <a:fillRect/>
          </a:stretch>
        </p:blipFill>
        <p:spPr>
          <a:xfrm>
            <a:off x="5330825" y="754063"/>
            <a:ext cx="6099175" cy="5340350"/>
          </a:xfrm>
        </p:spPr>
      </p:pic>
    </p:spTree>
    <p:extLst>
      <p:ext uri="{BB962C8B-B14F-4D97-AF65-F5344CB8AC3E}">
        <p14:creationId xmlns:p14="http://schemas.microsoft.com/office/powerpoint/2010/main" val="3007260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rgbClr val="A5CD38"/>
                </a:solidFill>
              </a:rPr>
              <a:t>Recycling Services</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3961455"/>
            <a:ext cx="3972559" cy="2133352"/>
          </a:xfrm>
        </p:spPr>
        <p:txBody>
          <a:bodyPr>
            <a:normAutofit fontScale="85000" lnSpcReduction="20000"/>
          </a:bodyPr>
          <a:lstStyle/>
          <a:p>
            <a:pPr>
              <a:lnSpc>
                <a:spcPct val="120000"/>
              </a:lnSpc>
            </a:pPr>
            <a:r>
              <a:rPr lang="en-US" dirty="0"/>
              <a:t>By collecting and processing these materials separately, energy is saved, greenhouse gas emissions are avoided, and space within the landfill is preserved.</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rgbClr val="A5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rgbClr val="A5CD38"/>
            </a:solidFill>
            <a:prstDash val="solid"/>
            <a:round/>
            <a:headEnd type="none" w="med" len="med"/>
            <a:tailEnd type="none" w="med" len="med"/>
          </a:ln>
        </p:spPr>
      </p:cxnSp>
      <p:pic>
        <p:nvPicPr>
          <p:cNvPr id="13" name="Picture Placeholder 10" descr="A picture containing outdoor&#10;&#10;Description automatically generated">
            <a:extLst>
              <a:ext uri="{FF2B5EF4-FFF2-40B4-BE49-F238E27FC236}">
                <a16:creationId xmlns:a16="http://schemas.microsoft.com/office/drawing/2014/main" id="{3B7AF752-73F0-4FFC-83C4-4AAF11AD8E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5330825" y="754063"/>
            <a:ext cx="6099175" cy="5340350"/>
          </a:xfrm>
        </p:spPr>
      </p:pic>
      <p:pic>
        <p:nvPicPr>
          <p:cNvPr id="16" name="Picture 15">
            <a:extLst>
              <a:ext uri="{FF2B5EF4-FFF2-40B4-BE49-F238E27FC236}">
                <a16:creationId xmlns:a16="http://schemas.microsoft.com/office/drawing/2014/main" id="{472206CB-1857-48C7-95A1-DD7D34674989}"/>
              </a:ext>
            </a:extLst>
          </p:cNvPr>
          <p:cNvPicPr>
            <a:picLocks noChangeAspect="1"/>
          </p:cNvPicPr>
          <p:nvPr/>
        </p:nvPicPr>
        <p:blipFill>
          <a:blip r:embed="rId4"/>
          <a:srcRect/>
          <a:stretch/>
        </p:blipFill>
        <p:spPr>
          <a:xfrm>
            <a:off x="900000" y="218919"/>
            <a:ext cx="957346" cy="957346"/>
          </a:xfrm>
          <a:prstGeom prst="rect">
            <a:avLst/>
          </a:prstGeom>
        </p:spPr>
      </p:pic>
    </p:spTree>
    <p:extLst>
      <p:ext uri="{BB962C8B-B14F-4D97-AF65-F5344CB8AC3E}">
        <p14:creationId xmlns:p14="http://schemas.microsoft.com/office/powerpoint/2010/main" val="299525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6"/>
                </a:solidFill>
              </a:rPr>
              <a:t>Greenhouse Gas Reduction</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1" y="4152899"/>
            <a:ext cx="3911600" cy="1941907"/>
          </a:xfrm>
        </p:spPr>
        <p:txBody>
          <a:bodyPr>
            <a:normAutofit fontScale="92500" lnSpcReduction="20000"/>
          </a:bodyPr>
          <a:lstStyle/>
          <a:p>
            <a:pPr>
              <a:lnSpc>
                <a:spcPct val="120000"/>
              </a:lnSpc>
            </a:pPr>
            <a:r>
              <a:rPr lang="en-US" dirty="0"/>
              <a:t>Efforts to improve energy efficiency or switch to renewable energy sources reduce reliance on fossil fuels. </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chemeClr val="accent6"/>
            </a:solidFill>
            <a:prstDash val="solid"/>
            <a:round/>
            <a:headEnd type="none" w="med" len="med"/>
            <a:tailEnd type="none" w="med" len="med"/>
          </a:ln>
        </p:spPr>
      </p:cxnSp>
      <p:pic>
        <p:nvPicPr>
          <p:cNvPr id="10" name="Picture 2">
            <a:extLst>
              <a:ext uri="{FF2B5EF4-FFF2-40B4-BE49-F238E27FC236}">
                <a16:creationId xmlns:a16="http://schemas.microsoft.com/office/drawing/2014/main" id="{220C46BE-1FEE-444F-BD5A-9484D993EB2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a:ext>
            </a:extLst>
          </a:blip>
          <a:srcRect/>
          <a:stretch>
            <a:fillRect/>
          </a:stretch>
        </p:blipFill>
        <p:spPr bwMode="auto">
          <a:xfrm>
            <a:off x="5330825" y="754063"/>
            <a:ext cx="6099175" cy="534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B8B6C05-282B-469D-A6C9-E5C836FCC250}"/>
              </a:ext>
            </a:extLst>
          </p:cNvPr>
          <p:cNvPicPr>
            <a:picLocks noChangeAspect="1"/>
          </p:cNvPicPr>
          <p:nvPr/>
        </p:nvPicPr>
        <p:blipFill>
          <a:blip r:embed="rId4"/>
          <a:srcRect/>
          <a:stretch/>
        </p:blipFill>
        <p:spPr>
          <a:xfrm>
            <a:off x="887840" y="188215"/>
            <a:ext cx="983135" cy="988050"/>
          </a:xfrm>
          <a:prstGeom prst="rect">
            <a:avLst/>
          </a:prstGeom>
        </p:spPr>
      </p:pic>
    </p:spTree>
    <p:extLst>
      <p:ext uri="{BB962C8B-B14F-4D97-AF65-F5344CB8AC3E}">
        <p14:creationId xmlns:p14="http://schemas.microsoft.com/office/powerpoint/2010/main" val="321816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764631F-83E9-4A8B-925A-D7B0228CC6BD}"/>
              </a:ext>
            </a:extLst>
          </p:cNvPr>
          <p:cNvSpPr>
            <a:spLocks noGrp="1"/>
          </p:cNvSpPr>
          <p:nvPr>
            <p:ph type="pic" sz="quarter" idx="13"/>
          </p:nvPr>
        </p:nvSpPr>
        <p:spPr/>
      </p:sp>
      <p:pic>
        <p:nvPicPr>
          <p:cNvPr id="9" name="Picture Placeholder 5" descr="A plant growing out of a book&#10;&#10;Description automatically generated with medium confidence">
            <a:extLst>
              <a:ext uri="{FF2B5EF4-FFF2-40B4-BE49-F238E27FC236}">
                <a16:creationId xmlns:a16="http://schemas.microsoft.com/office/drawing/2014/main" id="{B91A54B4-B299-4E08-B81F-11EFBE2E19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30825" y="754063"/>
            <a:ext cx="6099175" cy="5340350"/>
          </a:xfrm>
          <a:prstGeom prst="rect">
            <a:avLst/>
          </a:prstGeom>
        </p:spPr>
      </p:pic>
      <p:sp>
        <p:nvSpPr>
          <p:cNvPr id="5" name="Title 4">
            <a:extLst>
              <a:ext uri="{FF2B5EF4-FFF2-40B4-BE49-F238E27FC236}">
                <a16:creationId xmlns:a16="http://schemas.microsoft.com/office/drawing/2014/main" id="{F28FC384-56D2-4868-8C50-B1A6471721CB}"/>
              </a:ext>
            </a:extLst>
          </p:cNvPr>
          <p:cNvSpPr>
            <a:spLocks noGrp="1"/>
          </p:cNvSpPr>
          <p:nvPr>
            <p:ph type="ctrTitle"/>
          </p:nvPr>
        </p:nvSpPr>
        <p:spPr/>
        <p:txBody>
          <a:bodyPr>
            <a:normAutofit/>
          </a:bodyPr>
          <a:lstStyle/>
          <a:p>
            <a:r>
              <a:rPr lang="en-US" sz="4000" dirty="0">
                <a:solidFill>
                  <a:schemeClr val="accent2"/>
                </a:solidFill>
              </a:rPr>
              <a:t>Environmental Education</a:t>
            </a:r>
          </a:p>
        </p:txBody>
      </p:sp>
      <p:sp>
        <p:nvSpPr>
          <p:cNvPr id="6" name="Subtitle 5">
            <a:extLst>
              <a:ext uri="{FF2B5EF4-FFF2-40B4-BE49-F238E27FC236}">
                <a16:creationId xmlns:a16="http://schemas.microsoft.com/office/drawing/2014/main" id="{591E407F-1390-459F-8001-1EB826B31259}"/>
              </a:ext>
            </a:extLst>
          </p:cNvPr>
          <p:cNvSpPr>
            <a:spLocks noGrp="1"/>
          </p:cNvSpPr>
          <p:nvPr>
            <p:ph type="subTitle" idx="1"/>
          </p:nvPr>
        </p:nvSpPr>
        <p:spPr>
          <a:xfrm>
            <a:off x="762000" y="4152899"/>
            <a:ext cx="4123899" cy="1941907"/>
          </a:xfrm>
        </p:spPr>
        <p:txBody>
          <a:bodyPr>
            <a:normAutofit fontScale="92500" lnSpcReduction="20000"/>
          </a:bodyPr>
          <a:lstStyle/>
          <a:p>
            <a:pPr>
              <a:lnSpc>
                <a:spcPct val="120000"/>
              </a:lnSpc>
            </a:pPr>
            <a:r>
              <a:rPr lang="en-US" dirty="0"/>
              <a:t>Education not only supports the goals in each of the EMS component areas but improves beneficial outcomes.</a:t>
            </a:r>
          </a:p>
        </p:txBody>
      </p:sp>
      <p:sp>
        <p:nvSpPr>
          <p:cNvPr id="8" name="Rectangle 7">
            <a:extLst>
              <a:ext uri="{FF2B5EF4-FFF2-40B4-BE49-F238E27FC236}">
                <a16:creationId xmlns:a16="http://schemas.microsoft.com/office/drawing/2014/main" id="{964DE482-4629-4089-9659-5627007BEAA4}"/>
              </a:ext>
            </a:extLst>
          </p:cNvPr>
          <p:cNvSpPr/>
          <p:nvPr/>
        </p:nvSpPr>
        <p:spPr>
          <a:xfrm>
            <a:off x="0" y="0"/>
            <a:ext cx="12192000" cy="232552"/>
          </a:xfrm>
          <a:prstGeom prst="rect">
            <a:avLst/>
          </a:prstGeom>
          <a:solidFill>
            <a:srgbClr val="A40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oogle Shape;918;p77">
            <a:extLst>
              <a:ext uri="{FF2B5EF4-FFF2-40B4-BE49-F238E27FC236}">
                <a16:creationId xmlns:a16="http://schemas.microsoft.com/office/drawing/2014/main" id="{5C74E887-B76F-4E0A-8B8B-117DA1E66BD0}"/>
              </a:ext>
            </a:extLst>
          </p:cNvPr>
          <p:cNvCxnSpPr/>
          <p:nvPr/>
        </p:nvCxnSpPr>
        <p:spPr>
          <a:xfrm>
            <a:off x="895350" y="3624524"/>
            <a:ext cx="3050700" cy="0"/>
          </a:xfrm>
          <a:prstGeom prst="straightConnector1">
            <a:avLst/>
          </a:prstGeom>
          <a:noFill/>
          <a:ln w="28575" cap="flat" cmpd="sng">
            <a:solidFill>
              <a:schemeClr val="accent2"/>
            </a:solidFill>
            <a:prstDash val="solid"/>
            <a:round/>
            <a:headEnd type="none" w="med" len="med"/>
            <a:tailEnd type="none" w="med" len="med"/>
          </a:ln>
        </p:spPr>
      </p:cxnSp>
      <p:pic>
        <p:nvPicPr>
          <p:cNvPr id="11" name="Picture 10">
            <a:extLst>
              <a:ext uri="{FF2B5EF4-FFF2-40B4-BE49-F238E27FC236}">
                <a16:creationId xmlns:a16="http://schemas.microsoft.com/office/drawing/2014/main" id="{1700F112-BF55-426B-8C44-30B5F88F0697}"/>
              </a:ext>
            </a:extLst>
          </p:cNvPr>
          <p:cNvPicPr>
            <a:picLocks noChangeAspect="1"/>
          </p:cNvPicPr>
          <p:nvPr/>
        </p:nvPicPr>
        <p:blipFill>
          <a:blip r:embed="rId4"/>
          <a:srcRect/>
          <a:stretch/>
        </p:blipFill>
        <p:spPr>
          <a:xfrm>
            <a:off x="887840" y="223255"/>
            <a:ext cx="983135" cy="983135"/>
          </a:xfrm>
          <a:prstGeom prst="rect">
            <a:avLst/>
          </a:prstGeom>
        </p:spPr>
      </p:pic>
    </p:spTree>
    <p:extLst>
      <p:ext uri="{BB962C8B-B14F-4D97-AF65-F5344CB8AC3E}">
        <p14:creationId xmlns:p14="http://schemas.microsoft.com/office/powerpoint/2010/main" val="152362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931240-4E55-4CC3-BD7C-BD926DAB6838}"/>
              </a:ext>
            </a:extLst>
          </p:cNvPr>
          <p:cNvSpPr>
            <a:spLocks noGrp="1"/>
          </p:cNvSpPr>
          <p:nvPr>
            <p:ph type="title"/>
          </p:nvPr>
        </p:nvSpPr>
        <p:spPr/>
        <p:txBody>
          <a:bodyPr/>
          <a:lstStyle/>
          <a:p>
            <a:r>
              <a:rPr lang="en-US" dirty="0"/>
              <a:t>HOW TO GET STARTED</a:t>
            </a:r>
          </a:p>
        </p:txBody>
      </p:sp>
      <p:sp>
        <p:nvSpPr>
          <p:cNvPr id="10" name="Text Placeholder 9">
            <a:extLst>
              <a:ext uri="{FF2B5EF4-FFF2-40B4-BE49-F238E27FC236}">
                <a16:creationId xmlns:a16="http://schemas.microsoft.com/office/drawing/2014/main" id="{8B5CDAA2-C900-4470-85EC-3DD6621ADA65}"/>
              </a:ext>
            </a:extLst>
          </p:cNvPr>
          <p:cNvSpPr>
            <a:spLocks noGrp="1"/>
          </p:cNvSpPr>
          <p:nvPr>
            <p:ph type="body" idx="1"/>
          </p:nvPr>
        </p:nvSpPr>
        <p:spPr/>
        <p:txBody>
          <a:bodyPr/>
          <a:lstStyle/>
          <a:p>
            <a:r>
              <a:rPr lang="en-US" dirty="0"/>
              <a:t>Customize slides</a:t>
            </a:r>
          </a:p>
        </p:txBody>
      </p:sp>
      <p:sp>
        <p:nvSpPr>
          <p:cNvPr id="11" name="Content Placeholder 10">
            <a:extLst>
              <a:ext uri="{FF2B5EF4-FFF2-40B4-BE49-F238E27FC236}">
                <a16:creationId xmlns:a16="http://schemas.microsoft.com/office/drawing/2014/main" id="{1C8D963A-0D5F-42D7-836B-D562B31A4E0F}"/>
              </a:ext>
            </a:extLst>
          </p:cNvPr>
          <p:cNvSpPr>
            <a:spLocks noGrp="1"/>
          </p:cNvSpPr>
          <p:nvPr>
            <p:ph sz="half" idx="2"/>
          </p:nvPr>
        </p:nvSpPr>
        <p:spPr/>
        <p:txBody>
          <a:bodyPr/>
          <a:lstStyle/>
          <a:p>
            <a:r>
              <a:rPr lang="en-US" dirty="0"/>
              <a:t>Edit the slides we’ve created (e.g., add your logo, replace photos with your own) and/or take materials from those to use in your layouts.</a:t>
            </a:r>
          </a:p>
          <a:p>
            <a:r>
              <a:rPr lang="en-US" dirty="0"/>
              <a:t>For slides with additional steps to edit, we have added more information in the notes section</a:t>
            </a:r>
          </a:p>
          <a:p>
            <a:r>
              <a:rPr lang="en-US" i="1" dirty="0"/>
              <a:t>Tip | Use the built-in-color palette with green and black for callouts and accents</a:t>
            </a:r>
          </a:p>
        </p:txBody>
      </p:sp>
      <p:sp>
        <p:nvSpPr>
          <p:cNvPr id="12" name="Text Placeholder 11">
            <a:extLst>
              <a:ext uri="{FF2B5EF4-FFF2-40B4-BE49-F238E27FC236}">
                <a16:creationId xmlns:a16="http://schemas.microsoft.com/office/drawing/2014/main" id="{322F2216-652B-4D09-AA25-C0FB0985A597}"/>
              </a:ext>
            </a:extLst>
          </p:cNvPr>
          <p:cNvSpPr>
            <a:spLocks noGrp="1"/>
          </p:cNvSpPr>
          <p:nvPr>
            <p:ph type="body" sz="quarter" idx="3"/>
          </p:nvPr>
        </p:nvSpPr>
        <p:spPr>
          <a:xfrm>
            <a:off x="6336792" y="2696718"/>
            <a:ext cx="4863760" cy="606026"/>
          </a:xfrm>
        </p:spPr>
        <p:txBody>
          <a:bodyPr>
            <a:noAutofit/>
          </a:bodyPr>
          <a:lstStyle/>
          <a:p>
            <a:r>
              <a:rPr lang="en-US" dirty="0"/>
              <a:t>Save slides as image files</a:t>
            </a:r>
          </a:p>
        </p:txBody>
      </p:sp>
      <p:sp>
        <p:nvSpPr>
          <p:cNvPr id="13" name="Content Placeholder 12">
            <a:extLst>
              <a:ext uri="{FF2B5EF4-FFF2-40B4-BE49-F238E27FC236}">
                <a16:creationId xmlns:a16="http://schemas.microsoft.com/office/drawing/2014/main" id="{66FAB162-F03C-43B7-AE22-A0453F66F3A9}"/>
              </a:ext>
            </a:extLst>
          </p:cNvPr>
          <p:cNvSpPr>
            <a:spLocks noGrp="1"/>
          </p:cNvSpPr>
          <p:nvPr>
            <p:ph sz="quarter" idx="4"/>
          </p:nvPr>
        </p:nvSpPr>
        <p:spPr>
          <a:xfrm>
            <a:off x="6336792" y="3379452"/>
            <a:ext cx="5093208" cy="2909588"/>
          </a:xfrm>
        </p:spPr>
        <p:txBody>
          <a:bodyPr>
            <a:normAutofit/>
          </a:bodyPr>
          <a:lstStyle/>
          <a:p>
            <a:r>
              <a:rPr lang="en-US" dirty="0"/>
              <a:t>Click on the </a:t>
            </a:r>
            <a:r>
              <a:rPr lang="en-US" b="1" dirty="0"/>
              <a:t>File</a:t>
            </a:r>
            <a:r>
              <a:rPr lang="en-US" dirty="0"/>
              <a:t> ribbon and select the </a:t>
            </a:r>
            <a:r>
              <a:rPr lang="en-US" b="1" dirty="0"/>
              <a:t>Save As</a:t>
            </a:r>
            <a:r>
              <a:rPr lang="en-US" dirty="0"/>
              <a:t> option. </a:t>
            </a:r>
          </a:p>
          <a:p>
            <a:r>
              <a:rPr lang="en-US" dirty="0"/>
              <a:t>Choose an image format (PNG recommended for the best quality) from the file format dropdown. From there, you can even choose to save the current individual slide or the whole presentation.</a:t>
            </a:r>
          </a:p>
        </p:txBody>
      </p:sp>
      <p:sp>
        <p:nvSpPr>
          <p:cNvPr id="15" name="Freeform: Shape 14">
            <a:extLst>
              <a:ext uri="{FF2B5EF4-FFF2-40B4-BE49-F238E27FC236}">
                <a16:creationId xmlns:a16="http://schemas.microsoft.com/office/drawing/2014/main" id="{D8C74326-419A-4D4C-B347-4E032438C77C}"/>
              </a:ext>
            </a:extLst>
          </p:cNvPr>
          <p:cNvSpPr/>
          <p:nvPr/>
        </p:nvSpPr>
        <p:spPr>
          <a:xfrm>
            <a:off x="5823772"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ysClr val="windowText" lastClr="000000"/>
                </a:solidFill>
              </a:rPr>
              <a:t>2</a:t>
            </a:r>
            <a:endParaRPr kumimoji="0" lang="en-US" sz="1800" b="1" i="0" u="none" strike="noStrike" kern="0" cap="none" spc="0" normalizeH="0" baseline="0" dirty="0">
              <a:ln>
                <a:noFill/>
              </a:ln>
              <a:solidFill>
                <a:sysClr val="windowText" lastClr="000000"/>
              </a:solidFill>
              <a:effectLst/>
              <a:uLnTx/>
              <a:uFillTx/>
            </a:endParaRPr>
          </a:p>
        </p:txBody>
      </p:sp>
      <p:sp>
        <p:nvSpPr>
          <p:cNvPr id="17" name="Freeform: Shape 16">
            <a:extLst>
              <a:ext uri="{FF2B5EF4-FFF2-40B4-BE49-F238E27FC236}">
                <a16:creationId xmlns:a16="http://schemas.microsoft.com/office/drawing/2014/main" id="{8CE68AD1-33FA-41D7-A859-4C1E85AB3715}"/>
              </a:ext>
            </a:extLst>
          </p:cNvPr>
          <p:cNvSpPr/>
          <p:nvPr/>
        </p:nvSpPr>
        <p:spPr>
          <a:xfrm>
            <a:off x="991448"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dirty="0">
                <a:ln>
                  <a:noFill/>
                </a:ln>
                <a:solidFill>
                  <a:sysClr val="windowText" lastClr="000000"/>
                </a:solidFill>
                <a:effectLst/>
                <a:uLnTx/>
                <a:uFillTx/>
              </a:rPr>
              <a:t>1</a:t>
            </a:r>
          </a:p>
        </p:txBody>
      </p:sp>
    </p:spTree>
    <p:extLst>
      <p:ext uri="{BB962C8B-B14F-4D97-AF65-F5344CB8AC3E}">
        <p14:creationId xmlns:p14="http://schemas.microsoft.com/office/powerpoint/2010/main" val="6446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931240-4E55-4CC3-BD7C-BD926DAB6838}"/>
              </a:ext>
            </a:extLst>
          </p:cNvPr>
          <p:cNvSpPr>
            <a:spLocks noGrp="1"/>
          </p:cNvSpPr>
          <p:nvPr>
            <p:ph type="title"/>
          </p:nvPr>
        </p:nvSpPr>
        <p:spPr/>
        <p:txBody>
          <a:bodyPr/>
          <a:lstStyle/>
          <a:p>
            <a:r>
              <a:rPr lang="en-US" dirty="0"/>
              <a:t>FURTHER CUSTOMIZATION</a:t>
            </a:r>
          </a:p>
        </p:txBody>
      </p:sp>
      <p:sp>
        <p:nvSpPr>
          <p:cNvPr id="10" name="Text Placeholder 9">
            <a:extLst>
              <a:ext uri="{FF2B5EF4-FFF2-40B4-BE49-F238E27FC236}">
                <a16:creationId xmlns:a16="http://schemas.microsoft.com/office/drawing/2014/main" id="{8B5CDAA2-C900-4470-85EC-3DD6621ADA65}"/>
              </a:ext>
            </a:extLst>
          </p:cNvPr>
          <p:cNvSpPr>
            <a:spLocks noGrp="1"/>
          </p:cNvSpPr>
          <p:nvPr>
            <p:ph type="body" idx="1"/>
          </p:nvPr>
        </p:nvSpPr>
        <p:spPr/>
        <p:txBody>
          <a:bodyPr/>
          <a:lstStyle/>
          <a:p>
            <a:r>
              <a:rPr lang="en-US" dirty="0"/>
              <a:t>Apply a layout</a:t>
            </a:r>
          </a:p>
        </p:txBody>
      </p:sp>
      <p:sp>
        <p:nvSpPr>
          <p:cNvPr id="11" name="Content Placeholder 10">
            <a:extLst>
              <a:ext uri="{FF2B5EF4-FFF2-40B4-BE49-F238E27FC236}">
                <a16:creationId xmlns:a16="http://schemas.microsoft.com/office/drawing/2014/main" id="{1C8D963A-0D5F-42D7-836B-D562B31A4E0F}"/>
              </a:ext>
            </a:extLst>
          </p:cNvPr>
          <p:cNvSpPr>
            <a:spLocks noGrp="1"/>
          </p:cNvSpPr>
          <p:nvPr>
            <p:ph sz="half" idx="2"/>
          </p:nvPr>
        </p:nvSpPr>
        <p:spPr/>
        <p:txBody>
          <a:bodyPr/>
          <a:lstStyle/>
          <a:p>
            <a:r>
              <a:rPr lang="en-US" dirty="0"/>
              <a:t>On the </a:t>
            </a:r>
            <a:r>
              <a:rPr lang="en-US" b="1" dirty="0"/>
              <a:t>Home </a:t>
            </a:r>
            <a:r>
              <a:rPr lang="en-US" dirty="0"/>
              <a:t>tab on the ribbon, select </a:t>
            </a:r>
            <a:r>
              <a:rPr lang="en-US" b="1" dirty="0"/>
              <a:t>Layout</a:t>
            </a:r>
            <a:r>
              <a:rPr lang="en-US" dirty="0"/>
              <a:t> and then choose a layout.</a:t>
            </a:r>
          </a:p>
          <a:p>
            <a:r>
              <a:rPr lang="en-US" i="1" dirty="0"/>
              <a:t>Tip | Play around with applying different layouts to existing slides for a different spin</a:t>
            </a:r>
          </a:p>
        </p:txBody>
      </p:sp>
      <p:sp>
        <p:nvSpPr>
          <p:cNvPr id="12" name="Text Placeholder 11">
            <a:extLst>
              <a:ext uri="{FF2B5EF4-FFF2-40B4-BE49-F238E27FC236}">
                <a16:creationId xmlns:a16="http://schemas.microsoft.com/office/drawing/2014/main" id="{322F2216-652B-4D09-AA25-C0FB0985A597}"/>
              </a:ext>
            </a:extLst>
          </p:cNvPr>
          <p:cNvSpPr>
            <a:spLocks noGrp="1"/>
          </p:cNvSpPr>
          <p:nvPr>
            <p:ph type="body" sz="quarter" idx="3"/>
          </p:nvPr>
        </p:nvSpPr>
        <p:spPr/>
        <p:txBody>
          <a:bodyPr/>
          <a:lstStyle/>
          <a:p>
            <a:r>
              <a:rPr lang="en-US" dirty="0"/>
              <a:t>Change the size</a:t>
            </a:r>
          </a:p>
        </p:txBody>
      </p:sp>
      <p:sp>
        <p:nvSpPr>
          <p:cNvPr id="13" name="Content Placeholder 12">
            <a:extLst>
              <a:ext uri="{FF2B5EF4-FFF2-40B4-BE49-F238E27FC236}">
                <a16:creationId xmlns:a16="http://schemas.microsoft.com/office/drawing/2014/main" id="{66FAB162-F03C-43B7-AE22-A0453F66F3A9}"/>
              </a:ext>
            </a:extLst>
          </p:cNvPr>
          <p:cNvSpPr>
            <a:spLocks noGrp="1"/>
          </p:cNvSpPr>
          <p:nvPr>
            <p:ph sz="quarter" idx="4"/>
          </p:nvPr>
        </p:nvSpPr>
        <p:spPr/>
        <p:txBody>
          <a:bodyPr/>
          <a:lstStyle/>
          <a:p>
            <a:r>
              <a:rPr lang="en-US" dirty="0"/>
              <a:t>On the </a:t>
            </a:r>
            <a:r>
              <a:rPr lang="en-US" b="1" dirty="0"/>
              <a:t>Home </a:t>
            </a:r>
            <a:r>
              <a:rPr lang="en-US" dirty="0"/>
              <a:t>tab on the ribbon, select </a:t>
            </a:r>
            <a:r>
              <a:rPr lang="en-US" b="1" dirty="0"/>
              <a:t>Design</a:t>
            </a:r>
            <a:r>
              <a:rPr lang="en-US" dirty="0"/>
              <a:t> and then select custom size under the </a:t>
            </a:r>
            <a:r>
              <a:rPr lang="en-US" b="1" dirty="0"/>
              <a:t>Slide Size </a:t>
            </a:r>
            <a:r>
              <a:rPr lang="en-US" dirty="0"/>
              <a:t>dropdown.</a:t>
            </a:r>
          </a:p>
          <a:p>
            <a:r>
              <a:rPr lang="en-US" dirty="0"/>
              <a:t>Select the desired size.</a:t>
            </a:r>
          </a:p>
          <a:p>
            <a:r>
              <a:rPr lang="en-US" i="1" dirty="0"/>
              <a:t>Tip | See the next slide for the best sizes/formats to use for various social media platforms.</a:t>
            </a:r>
          </a:p>
        </p:txBody>
      </p:sp>
      <p:sp>
        <p:nvSpPr>
          <p:cNvPr id="15" name="Freeform: Shape 14">
            <a:extLst>
              <a:ext uri="{FF2B5EF4-FFF2-40B4-BE49-F238E27FC236}">
                <a16:creationId xmlns:a16="http://schemas.microsoft.com/office/drawing/2014/main" id="{D8C74326-419A-4D4C-B347-4E032438C77C}"/>
              </a:ext>
            </a:extLst>
          </p:cNvPr>
          <p:cNvSpPr/>
          <p:nvPr/>
        </p:nvSpPr>
        <p:spPr>
          <a:xfrm>
            <a:off x="5722172"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ysClr val="windowText" lastClr="000000"/>
                </a:solidFill>
              </a:rPr>
              <a:t>2</a:t>
            </a:r>
            <a:endParaRPr kumimoji="0" lang="en-US" sz="1800" b="1" i="0" u="none" strike="noStrike" kern="0" cap="none" spc="0" normalizeH="0" baseline="0" dirty="0">
              <a:ln>
                <a:noFill/>
              </a:ln>
              <a:solidFill>
                <a:sysClr val="windowText" lastClr="000000"/>
              </a:solidFill>
              <a:effectLst/>
              <a:uLnTx/>
              <a:uFillTx/>
            </a:endParaRPr>
          </a:p>
        </p:txBody>
      </p:sp>
      <p:sp>
        <p:nvSpPr>
          <p:cNvPr id="17" name="Freeform: Shape 16">
            <a:extLst>
              <a:ext uri="{FF2B5EF4-FFF2-40B4-BE49-F238E27FC236}">
                <a16:creationId xmlns:a16="http://schemas.microsoft.com/office/drawing/2014/main" id="{8CE68AD1-33FA-41D7-A859-4C1E85AB3715}"/>
              </a:ext>
            </a:extLst>
          </p:cNvPr>
          <p:cNvSpPr/>
          <p:nvPr/>
        </p:nvSpPr>
        <p:spPr>
          <a:xfrm>
            <a:off x="991448" y="28146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dirty="0">
                <a:ln>
                  <a:noFill/>
                </a:ln>
                <a:solidFill>
                  <a:sysClr val="windowText" lastClr="000000"/>
                </a:solidFill>
                <a:effectLst/>
                <a:uLnTx/>
                <a:uFillTx/>
              </a:rPr>
              <a:t>1</a:t>
            </a:r>
          </a:p>
        </p:txBody>
      </p:sp>
    </p:spTree>
    <p:extLst>
      <p:ext uri="{BB962C8B-B14F-4D97-AF65-F5344CB8AC3E}">
        <p14:creationId xmlns:p14="http://schemas.microsoft.com/office/powerpoint/2010/main" val="137558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2091DF-2028-4022-8FA9-6F3187D2879C}"/>
              </a:ext>
            </a:extLst>
          </p:cNvPr>
          <p:cNvSpPr txBox="1"/>
          <p:nvPr/>
        </p:nvSpPr>
        <p:spPr>
          <a:xfrm>
            <a:off x="491810" y="512900"/>
            <a:ext cx="5309549" cy="916405"/>
          </a:xfrm>
          <a:prstGeom prst="rect">
            <a:avLst/>
          </a:prstGeom>
          <a:noFill/>
        </p:spPr>
        <p:txBody>
          <a:bodyPr wrap="square" lIns="0">
            <a:spAutoFit/>
          </a:bodyPr>
          <a:lstStyle/>
          <a:p>
            <a:pPr>
              <a:lnSpc>
                <a:spcPts val="3200"/>
              </a:lnSpc>
            </a:pPr>
            <a:r>
              <a:rPr kumimoji="0" lang="en-US" sz="3200" b="1" i="0" u="none" strike="noStrike" kern="0" cap="none" spc="0" normalizeH="0" baseline="0" noProof="0" dirty="0">
                <a:ln>
                  <a:noFill/>
                </a:ln>
                <a:effectLst/>
                <a:uLnTx/>
                <a:uFillTx/>
                <a:latin typeface="Open Sans ExtraBold"/>
                <a:ea typeface="Open Sans ExtraBold" panose="020B0906030804020204" pitchFamily="34" charset="0"/>
                <a:cs typeface="Open Sans ExtraBold" panose="020B0906030804020204" pitchFamily="34" charset="0"/>
                <a:sym typeface="Lexend Zetta"/>
              </a:rPr>
              <a:t>ACTIVELY</a:t>
            </a:r>
            <a:r>
              <a:rPr kumimoji="0" lang="en-US" sz="3200" b="1" i="0" u="none" strike="noStrike" kern="0" cap="none" spc="0" normalizeH="0" baseline="0" noProof="0" dirty="0">
                <a:ln>
                  <a:noFill/>
                </a:ln>
                <a:effectLst/>
                <a:uLnTx/>
                <a:uFillTx/>
                <a:latin typeface="Open Sans ExtraBold"/>
                <a:ea typeface="Open Sans" panose="020B0606030504020204" pitchFamily="34" charset="0"/>
                <a:cs typeface="Open Sans" panose="020B0606030504020204" pitchFamily="34" charset="0"/>
                <a:sym typeface="Lexend Zetta"/>
              </a:rPr>
              <a:t> PURSUING </a:t>
            </a:r>
            <a:r>
              <a:rPr kumimoji="0" lang="en-US" sz="3200" b="0" i="1" u="none" strike="noStrike" kern="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sym typeface="Cormorant SC"/>
              </a:rPr>
              <a:t>CONTINUOUS IMPROVEMENT</a:t>
            </a:r>
            <a:endParaRPr lang="en-US" dirty="0">
              <a:latin typeface="Open Sans ExtraBold" panose="020B0906030804020204" pitchFamily="34" charset="0"/>
            </a:endParaRPr>
          </a:p>
        </p:txBody>
      </p:sp>
      <p:pic>
        <p:nvPicPr>
          <p:cNvPr id="2" name="Picture 1" descr="A picture containing chart&#10;&#10;Description automatically generated">
            <a:extLst>
              <a:ext uri="{FF2B5EF4-FFF2-40B4-BE49-F238E27FC236}">
                <a16:creationId xmlns:a16="http://schemas.microsoft.com/office/drawing/2014/main" id="{5C9B0780-BB34-6988-141E-2F77CAED259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35244" y="1640786"/>
            <a:ext cx="7426127" cy="5021037"/>
          </a:xfrm>
          <a:prstGeom prst="rect">
            <a:avLst/>
          </a:prstGeom>
        </p:spPr>
      </p:pic>
      <p:pic>
        <p:nvPicPr>
          <p:cNvPr id="3" name="Picture 2">
            <a:extLst>
              <a:ext uri="{FF2B5EF4-FFF2-40B4-BE49-F238E27FC236}">
                <a16:creationId xmlns:a16="http://schemas.microsoft.com/office/drawing/2014/main" id="{6E223228-C48A-5B55-B9A7-6FE3CDA4C2B6}"/>
              </a:ext>
            </a:extLst>
          </p:cNvPr>
          <p:cNvPicPr>
            <a:picLocks noChangeAspect="1"/>
          </p:cNvPicPr>
          <p:nvPr/>
        </p:nvPicPr>
        <p:blipFill>
          <a:blip r:embed="rId4"/>
          <a:stretch>
            <a:fillRect/>
          </a:stretch>
        </p:blipFill>
        <p:spPr>
          <a:xfrm>
            <a:off x="314436" y="1629900"/>
            <a:ext cx="4320808" cy="5015471"/>
          </a:xfrm>
          <a:prstGeom prst="rect">
            <a:avLst/>
          </a:prstGeom>
        </p:spPr>
      </p:pic>
    </p:spTree>
    <p:extLst>
      <p:ext uri="{BB962C8B-B14F-4D97-AF65-F5344CB8AC3E}">
        <p14:creationId xmlns:p14="http://schemas.microsoft.com/office/powerpoint/2010/main" val="107079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A7EF77-B3A6-4EC7-9C15-89EEB984E020}"/>
              </a:ext>
            </a:extLst>
          </p:cNvPr>
          <p:cNvSpPr>
            <a:spLocks noGrp="1"/>
          </p:cNvSpPr>
          <p:nvPr>
            <p:ph type="title"/>
          </p:nvPr>
        </p:nvSpPr>
        <p:spPr/>
        <p:txBody>
          <a:bodyPr>
            <a:normAutofit/>
          </a:bodyPr>
          <a:lstStyle/>
          <a:p>
            <a:r>
              <a:rPr lang="en-US" dirty="0"/>
              <a:t>BEST SOCIAL MEDIA IMAGE SIZES</a:t>
            </a:r>
          </a:p>
        </p:txBody>
      </p:sp>
      <p:sp>
        <p:nvSpPr>
          <p:cNvPr id="2" name="Text Placeholder 1">
            <a:extLst>
              <a:ext uri="{FF2B5EF4-FFF2-40B4-BE49-F238E27FC236}">
                <a16:creationId xmlns:a16="http://schemas.microsoft.com/office/drawing/2014/main" id="{79716383-4E86-4C1B-9602-EABE14A1F73E}"/>
              </a:ext>
            </a:extLst>
          </p:cNvPr>
          <p:cNvSpPr>
            <a:spLocks noGrp="1"/>
          </p:cNvSpPr>
          <p:nvPr>
            <p:ph type="body" idx="1"/>
          </p:nvPr>
        </p:nvSpPr>
        <p:spPr>
          <a:xfrm>
            <a:off x="369825" y="2697480"/>
            <a:ext cx="3028198" cy="606026"/>
          </a:xfrm>
        </p:spPr>
        <p:txBody>
          <a:bodyPr>
            <a:normAutofit/>
          </a:bodyPr>
          <a:lstStyle/>
          <a:p>
            <a:pPr algn="l"/>
            <a:r>
              <a:rPr lang="en-US" b="1" i="0" dirty="0">
                <a:effectLst/>
                <a:latin typeface="Open Sans ExtraBold" panose="020B0906030804020204" pitchFamily="34" charset="0"/>
              </a:rPr>
              <a:t>Instagram</a:t>
            </a:r>
          </a:p>
        </p:txBody>
      </p:sp>
      <p:sp>
        <p:nvSpPr>
          <p:cNvPr id="3" name="Content Placeholder 2">
            <a:extLst>
              <a:ext uri="{FF2B5EF4-FFF2-40B4-BE49-F238E27FC236}">
                <a16:creationId xmlns:a16="http://schemas.microsoft.com/office/drawing/2014/main" id="{975B74AE-546C-4A26-BDD5-2BD124FD2C39}"/>
              </a:ext>
            </a:extLst>
          </p:cNvPr>
          <p:cNvSpPr>
            <a:spLocks noGrp="1"/>
          </p:cNvSpPr>
          <p:nvPr>
            <p:ph sz="half" idx="2"/>
          </p:nvPr>
        </p:nvSpPr>
        <p:spPr>
          <a:xfrm>
            <a:off x="369824" y="3401568"/>
            <a:ext cx="4364228" cy="2449645"/>
          </a:xfrm>
        </p:spPr>
        <p:txBody>
          <a:bodyPr>
            <a:normAutofit/>
          </a:bodyPr>
          <a:lstStyle/>
          <a:p>
            <a:r>
              <a:rPr lang="en-US" dirty="0"/>
              <a:t>Square images: 1,080 x 1,080 pixels </a:t>
            </a:r>
          </a:p>
          <a:p>
            <a:r>
              <a:rPr lang="en-US" dirty="0"/>
              <a:t>Horizontal (landscape) images: 1,080 x 566 pixels </a:t>
            </a:r>
          </a:p>
          <a:p>
            <a:r>
              <a:rPr lang="en-US" dirty="0"/>
              <a:t>Vertical (portrait) images: 1,080 x 1,350 pixels </a:t>
            </a:r>
          </a:p>
          <a:p>
            <a:r>
              <a:rPr lang="en-US" dirty="0"/>
              <a:t>Instagram Stories: 1,080 x 1,920 pixels</a:t>
            </a:r>
          </a:p>
        </p:txBody>
      </p:sp>
      <p:sp>
        <p:nvSpPr>
          <p:cNvPr id="10" name="Text Placeholder 9">
            <a:extLst>
              <a:ext uri="{FF2B5EF4-FFF2-40B4-BE49-F238E27FC236}">
                <a16:creationId xmlns:a16="http://schemas.microsoft.com/office/drawing/2014/main" id="{2A879421-7A5C-42A0-92D0-A97909AD9E39}"/>
              </a:ext>
            </a:extLst>
          </p:cNvPr>
          <p:cNvSpPr>
            <a:spLocks noGrp="1"/>
          </p:cNvSpPr>
          <p:nvPr>
            <p:ph type="body" sz="quarter" idx="13"/>
          </p:nvPr>
        </p:nvSpPr>
        <p:spPr>
          <a:xfrm>
            <a:off x="4734052" y="2697480"/>
            <a:ext cx="2971800" cy="606026"/>
          </a:xfrm>
        </p:spPr>
        <p:txBody>
          <a:bodyPr/>
          <a:lstStyle/>
          <a:p>
            <a:r>
              <a:rPr lang="en-US" dirty="0">
                <a:latin typeface="+mj-lt"/>
              </a:rPr>
              <a:t>Twitter</a:t>
            </a:r>
          </a:p>
        </p:txBody>
      </p:sp>
      <p:sp>
        <p:nvSpPr>
          <p:cNvPr id="11" name="Content Placeholder 10">
            <a:extLst>
              <a:ext uri="{FF2B5EF4-FFF2-40B4-BE49-F238E27FC236}">
                <a16:creationId xmlns:a16="http://schemas.microsoft.com/office/drawing/2014/main" id="{13BCFB9C-8698-4F9A-B6F0-A476216E58F3}"/>
              </a:ext>
            </a:extLst>
          </p:cNvPr>
          <p:cNvSpPr>
            <a:spLocks noGrp="1"/>
          </p:cNvSpPr>
          <p:nvPr>
            <p:ph sz="quarter" idx="14"/>
          </p:nvPr>
        </p:nvSpPr>
        <p:spPr>
          <a:xfrm>
            <a:off x="4734052" y="3401568"/>
            <a:ext cx="3922268" cy="2820556"/>
          </a:xfrm>
        </p:spPr>
        <p:txBody>
          <a:bodyPr>
            <a:normAutofit/>
          </a:bodyPr>
          <a:lstStyle/>
          <a:p>
            <a:r>
              <a:rPr lang="en-US" dirty="0"/>
              <a:t>Single horizontal image: 1,200 x 675 pixels</a:t>
            </a:r>
          </a:p>
          <a:p>
            <a:r>
              <a:rPr lang="en-US" dirty="0"/>
              <a:t>Multiple horizontal images: 1,200 x 675 pixels</a:t>
            </a:r>
          </a:p>
          <a:p>
            <a:r>
              <a:rPr lang="en-US" dirty="0"/>
              <a:t>Links with an image: 800 x 418 pixels</a:t>
            </a:r>
          </a:p>
        </p:txBody>
      </p:sp>
      <p:sp>
        <p:nvSpPr>
          <p:cNvPr id="4" name="Text Placeholder 3">
            <a:extLst>
              <a:ext uri="{FF2B5EF4-FFF2-40B4-BE49-F238E27FC236}">
                <a16:creationId xmlns:a16="http://schemas.microsoft.com/office/drawing/2014/main" id="{3F3ADAD5-E67E-408A-87BE-C70E16A34F0C}"/>
              </a:ext>
            </a:extLst>
          </p:cNvPr>
          <p:cNvSpPr>
            <a:spLocks noGrp="1"/>
          </p:cNvSpPr>
          <p:nvPr>
            <p:ph type="body" sz="quarter" idx="3"/>
          </p:nvPr>
        </p:nvSpPr>
        <p:spPr>
          <a:xfrm>
            <a:off x="8572627" y="2697480"/>
            <a:ext cx="2971800" cy="606026"/>
          </a:xfrm>
        </p:spPr>
        <p:txBody>
          <a:bodyPr/>
          <a:lstStyle/>
          <a:p>
            <a:r>
              <a:rPr lang="en-US" dirty="0">
                <a:latin typeface="+mj-lt"/>
              </a:rPr>
              <a:t>Facebook</a:t>
            </a:r>
          </a:p>
        </p:txBody>
      </p:sp>
      <p:sp>
        <p:nvSpPr>
          <p:cNvPr id="5" name="Content Placeholder 4">
            <a:extLst>
              <a:ext uri="{FF2B5EF4-FFF2-40B4-BE49-F238E27FC236}">
                <a16:creationId xmlns:a16="http://schemas.microsoft.com/office/drawing/2014/main" id="{DD2567E2-A69E-4C26-B585-8B3CB193C2D7}"/>
              </a:ext>
            </a:extLst>
          </p:cNvPr>
          <p:cNvSpPr>
            <a:spLocks noGrp="1"/>
          </p:cNvSpPr>
          <p:nvPr>
            <p:ph sz="quarter" idx="4"/>
          </p:nvPr>
        </p:nvSpPr>
        <p:spPr>
          <a:xfrm>
            <a:off x="8572626" y="3401568"/>
            <a:ext cx="3507613" cy="2449645"/>
          </a:xfrm>
        </p:spPr>
        <p:txBody>
          <a:bodyPr>
            <a:normAutofit/>
          </a:bodyPr>
          <a:lstStyle/>
          <a:p>
            <a:r>
              <a:rPr lang="en-US" dirty="0"/>
              <a:t>Horizontal images: 1,200 x 630 pixels</a:t>
            </a:r>
          </a:p>
          <a:p>
            <a:r>
              <a:rPr lang="en-US" dirty="0"/>
              <a:t>Vertical images: 1,080 x 1,350 pixels </a:t>
            </a:r>
          </a:p>
          <a:p>
            <a:r>
              <a:rPr lang="en-US" dirty="0"/>
              <a:t>Links with an image: 1,200 x 630 pixels</a:t>
            </a:r>
          </a:p>
          <a:p>
            <a:r>
              <a:rPr lang="en-US" dirty="0"/>
              <a:t>Facebook Stories:  1,080 x 1,920 pixels </a:t>
            </a:r>
          </a:p>
        </p:txBody>
      </p:sp>
    </p:spTree>
    <p:extLst>
      <p:ext uri="{BB962C8B-B14F-4D97-AF65-F5344CB8AC3E}">
        <p14:creationId xmlns:p14="http://schemas.microsoft.com/office/powerpoint/2010/main" val="306017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87"/>
        <p:cNvGrpSpPr/>
        <p:nvPr/>
      </p:nvGrpSpPr>
      <p:grpSpPr>
        <a:xfrm>
          <a:off x="0" y="0"/>
          <a:ext cx="0" cy="0"/>
          <a:chOff x="0" y="0"/>
          <a:chExt cx="0" cy="0"/>
        </a:xfrm>
      </p:grpSpPr>
      <p:sp>
        <p:nvSpPr>
          <p:cNvPr id="988" name="Google Shape;988;p84"/>
          <p:cNvSpPr txBox="1">
            <a:spLocks noGrp="1"/>
          </p:cNvSpPr>
          <p:nvPr>
            <p:ph type="title" idx="4294967295"/>
          </p:nvPr>
        </p:nvSpPr>
        <p:spPr>
          <a:xfrm>
            <a:off x="2422690" y="461433"/>
            <a:ext cx="7343480" cy="643467"/>
          </a:xfrm>
          <a:prstGeom prst="rect">
            <a:avLst/>
          </a:prstGeom>
        </p:spPr>
        <p:txBody>
          <a:bodyPr spcFirstLastPara="1" vert="horz" wrap="square" lIns="90883" tIns="90883" rIns="90883" bIns="90883" rtlCol="0" anchor="t" anchorCtr="0">
            <a:noAutofit/>
          </a:bodyPr>
          <a:lstStyle/>
          <a:p>
            <a:pPr algn="ctr">
              <a:spcBef>
                <a:spcPts val="0"/>
              </a:spcBef>
              <a:buClr>
                <a:srgbClr val="000000"/>
              </a:buClr>
              <a:buSzPts val="1600"/>
            </a:pPr>
            <a:r>
              <a:rPr lang="en-US" dirty="0">
                <a:solidFill>
                  <a:srgbClr val="FFFFFF"/>
                </a:solidFill>
                <a:latin typeface="+mj-lt"/>
                <a:ea typeface="Arial"/>
                <a:cs typeface="Arial"/>
                <a:sym typeface="Arial"/>
              </a:rPr>
              <a:t>FONTS &amp; COLORS USED</a:t>
            </a:r>
          </a:p>
        </p:txBody>
      </p:sp>
      <p:sp>
        <p:nvSpPr>
          <p:cNvPr id="989" name="Google Shape;989;p84"/>
          <p:cNvSpPr txBox="1">
            <a:spLocks noGrp="1"/>
          </p:cNvSpPr>
          <p:nvPr>
            <p:ph type="body" idx="4294967295"/>
          </p:nvPr>
        </p:nvSpPr>
        <p:spPr>
          <a:xfrm>
            <a:off x="3451772" y="1948392"/>
            <a:ext cx="5285317" cy="643467"/>
          </a:xfrm>
          <a:prstGeom prst="rect">
            <a:avLst/>
          </a:prstGeom>
        </p:spPr>
        <p:txBody>
          <a:bodyPr spcFirstLastPara="1" vert="horz" wrap="square" lIns="90883" tIns="90883" rIns="90883" bIns="90883" rtlCol="0" anchor="ctr" anchorCtr="0">
            <a:noAutofit/>
          </a:bodyPr>
          <a:lstStyle/>
          <a:p>
            <a:pPr marL="0" indent="0" algn="ctr">
              <a:spcBef>
                <a:spcPts val="0"/>
              </a:spcBef>
              <a:buNone/>
            </a:pPr>
            <a:r>
              <a:rPr lang="en-US" sz="1267" b="1" dirty="0">
                <a:solidFill>
                  <a:srgbClr val="EFEFEF"/>
                </a:solidFill>
                <a:ea typeface="Arial"/>
                <a:cs typeface="Arial"/>
                <a:sym typeface="Arial"/>
              </a:rPr>
              <a:t>Open Sans</a:t>
            </a:r>
            <a:endParaRPr sz="1267" b="1" dirty="0">
              <a:solidFill>
                <a:srgbClr val="EFEFEF"/>
              </a:solidFill>
              <a:ea typeface="Arial"/>
              <a:cs typeface="Arial"/>
              <a:sym typeface="Arial"/>
            </a:endParaRPr>
          </a:p>
          <a:p>
            <a:pPr marL="0" indent="0" algn="ctr">
              <a:spcBef>
                <a:spcPts val="0"/>
              </a:spcBef>
              <a:buNone/>
            </a:pPr>
            <a:r>
              <a:rPr lang="en" sz="1267" b="1" dirty="0">
                <a:solidFill>
                  <a:schemeClr val="lt1"/>
                </a:solidFill>
                <a:ea typeface="Arial"/>
                <a:cs typeface="Arial"/>
                <a:sym typeface="Arial"/>
              </a:rPr>
              <a:t>(</a:t>
            </a:r>
            <a:r>
              <a:rPr lang="en" sz="1267" dirty="0">
                <a:solidFill>
                  <a:schemeClr val="lt1"/>
                </a:solidFill>
                <a:uFill>
                  <a:noFill/>
                </a:uFill>
                <a:ea typeface="Arial"/>
                <a:cs typeface="Arial"/>
                <a:sym typeface="Arial"/>
                <a:hlinkClick r:id="rId3">
                  <a:extLst>
                    <a:ext uri="{A12FA001-AC4F-418D-AE19-62706E023703}">
                      <ahyp:hlinkClr xmlns:ahyp="http://schemas.microsoft.com/office/drawing/2018/hyperlinkcolor" val="tx"/>
                    </a:ext>
                  </a:extLst>
                </a:hlinkClick>
              </a:rPr>
              <a:t>https://fonts.google.com/specimen/Open+</a:t>
            </a:r>
            <a:r>
              <a:rPr lang="en" sz="1267" dirty="0">
                <a:solidFill>
                  <a:schemeClr val="lt1"/>
                </a:solidFill>
                <a:uFill>
                  <a:noFill/>
                </a:uFill>
                <a:ea typeface="Arial"/>
                <a:cs typeface="Arial"/>
                <a:sym typeface="Arial"/>
              </a:rPr>
              <a:t>Sans</a:t>
            </a:r>
            <a:r>
              <a:rPr lang="en" sz="1267" dirty="0">
                <a:solidFill>
                  <a:schemeClr val="lt1"/>
                </a:solidFill>
                <a:ea typeface="Arial"/>
                <a:cs typeface="Arial"/>
                <a:sym typeface="Arial"/>
              </a:rPr>
              <a:t>)</a:t>
            </a:r>
            <a:endParaRPr sz="1267" dirty="0">
              <a:solidFill>
                <a:schemeClr val="lt1"/>
              </a:solidFill>
              <a:ea typeface="Arial"/>
              <a:cs typeface="Arial"/>
              <a:sym typeface="Arial"/>
            </a:endParaRPr>
          </a:p>
        </p:txBody>
      </p:sp>
      <p:sp>
        <p:nvSpPr>
          <p:cNvPr id="994" name="Google Shape;994;p84"/>
          <p:cNvSpPr/>
          <p:nvPr/>
        </p:nvSpPr>
        <p:spPr>
          <a:xfrm>
            <a:off x="7987321" y="5193830"/>
            <a:ext cx="870500" cy="810530"/>
          </a:xfrm>
          <a:prstGeom prst="roundRect">
            <a:avLst>
              <a:gd name="adj" fmla="val 16667"/>
            </a:avLst>
          </a:prstGeom>
          <a:solidFill>
            <a:schemeClr val="accent6"/>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995" name="Google Shape;995;p84"/>
          <p:cNvSpPr txBox="1"/>
          <p:nvPr/>
        </p:nvSpPr>
        <p:spPr>
          <a:xfrm>
            <a:off x="7987334" y="5362710"/>
            <a:ext cx="870499"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#A8A8A6</a:t>
            </a:r>
            <a:endParaRPr sz="1467" dirty="0">
              <a:solidFill>
                <a:schemeClr val="bg1"/>
              </a:solidFill>
            </a:endParaRPr>
          </a:p>
        </p:txBody>
      </p:sp>
      <p:sp>
        <p:nvSpPr>
          <p:cNvPr id="998" name="Google Shape;998;p84"/>
          <p:cNvSpPr txBox="1"/>
          <p:nvPr/>
        </p:nvSpPr>
        <p:spPr>
          <a:xfrm>
            <a:off x="3451630" y="1295400"/>
            <a:ext cx="5285600" cy="774800"/>
          </a:xfrm>
          <a:prstGeom prst="rect">
            <a:avLst/>
          </a:prstGeom>
          <a:noFill/>
          <a:ln>
            <a:noFill/>
          </a:ln>
        </p:spPr>
        <p:txBody>
          <a:bodyPr spcFirstLastPara="1" wrap="square" lIns="90883" tIns="90883" rIns="90883" bIns="90883" anchor="t" anchorCtr="0">
            <a:noAutofit/>
          </a:bodyPr>
          <a:lstStyle/>
          <a:p>
            <a:pPr algn="ctr">
              <a:lnSpc>
                <a:spcPct val="115000"/>
              </a:lnSpc>
            </a:pPr>
            <a:r>
              <a:rPr lang="en" sz="1400" dirty="0">
                <a:solidFill>
                  <a:srgbClr val="FFFFFF"/>
                </a:solidFill>
              </a:rPr>
              <a:t>This presentation has been made using the following font:</a:t>
            </a:r>
            <a:endParaRPr sz="1400" dirty="0">
              <a:solidFill>
                <a:srgbClr val="FFFFFF"/>
              </a:solidFill>
            </a:endParaRPr>
          </a:p>
          <a:p>
            <a:pPr>
              <a:lnSpc>
                <a:spcPct val="115000"/>
              </a:lnSpc>
            </a:pPr>
            <a:endParaRPr sz="1600" dirty="0">
              <a:solidFill>
                <a:srgbClr val="435D74"/>
              </a:solidFill>
            </a:endParaRPr>
          </a:p>
        </p:txBody>
      </p:sp>
      <p:sp>
        <p:nvSpPr>
          <p:cNvPr id="13" name="Google Shape;990;p84">
            <a:extLst>
              <a:ext uri="{FF2B5EF4-FFF2-40B4-BE49-F238E27FC236}">
                <a16:creationId xmlns:a16="http://schemas.microsoft.com/office/drawing/2014/main" id="{FA7C3410-9180-470B-97CC-385F789FB01C}"/>
              </a:ext>
            </a:extLst>
          </p:cNvPr>
          <p:cNvSpPr/>
          <p:nvPr/>
        </p:nvSpPr>
        <p:spPr>
          <a:xfrm>
            <a:off x="4461244" y="5193830"/>
            <a:ext cx="870500" cy="810530"/>
          </a:xfrm>
          <a:prstGeom prst="roundRect">
            <a:avLst>
              <a:gd name="adj" fmla="val 16667"/>
            </a:avLst>
          </a:prstGeom>
          <a:solidFill>
            <a:schemeClr val="accent3"/>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14" name="Google Shape;991;p84">
            <a:extLst>
              <a:ext uri="{FF2B5EF4-FFF2-40B4-BE49-F238E27FC236}">
                <a16:creationId xmlns:a16="http://schemas.microsoft.com/office/drawing/2014/main" id="{2AB83AA6-402F-4395-A0FC-4535EFBEA4B0}"/>
              </a:ext>
            </a:extLst>
          </p:cNvPr>
          <p:cNvSpPr/>
          <p:nvPr/>
        </p:nvSpPr>
        <p:spPr>
          <a:xfrm>
            <a:off x="5636603" y="5193830"/>
            <a:ext cx="870500" cy="810530"/>
          </a:xfrm>
          <a:prstGeom prst="roundRect">
            <a:avLst>
              <a:gd name="adj" fmla="val 16667"/>
            </a:avLst>
          </a:prstGeom>
          <a:solidFill>
            <a:schemeClr val="accent4"/>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15" name="Google Shape;992;p84">
            <a:extLst>
              <a:ext uri="{FF2B5EF4-FFF2-40B4-BE49-F238E27FC236}">
                <a16:creationId xmlns:a16="http://schemas.microsoft.com/office/drawing/2014/main" id="{ED44B4D6-8AD4-4212-8149-62E236F496D3}"/>
              </a:ext>
            </a:extLst>
          </p:cNvPr>
          <p:cNvSpPr txBox="1"/>
          <p:nvPr/>
        </p:nvSpPr>
        <p:spPr>
          <a:xfrm>
            <a:off x="4453721" y="5345458"/>
            <a:ext cx="870499"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#00ACEC</a:t>
            </a:r>
            <a:endParaRPr sz="1467" dirty="0">
              <a:solidFill>
                <a:schemeClr val="bg1"/>
              </a:solidFill>
            </a:endParaRPr>
          </a:p>
        </p:txBody>
      </p:sp>
      <p:sp>
        <p:nvSpPr>
          <p:cNvPr id="16" name="Google Shape;993;p84">
            <a:extLst>
              <a:ext uri="{FF2B5EF4-FFF2-40B4-BE49-F238E27FC236}">
                <a16:creationId xmlns:a16="http://schemas.microsoft.com/office/drawing/2014/main" id="{E528AEE0-E626-425E-A09E-169EE4F73019}"/>
              </a:ext>
            </a:extLst>
          </p:cNvPr>
          <p:cNvSpPr txBox="1"/>
          <p:nvPr/>
        </p:nvSpPr>
        <p:spPr>
          <a:xfrm>
            <a:off x="5636591" y="5362710"/>
            <a:ext cx="870500"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#FF993F</a:t>
            </a:r>
            <a:endParaRPr sz="1467" dirty="0">
              <a:solidFill>
                <a:schemeClr val="bg1"/>
              </a:solidFill>
            </a:endParaRPr>
          </a:p>
        </p:txBody>
      </p:sp>
      <p:sp>
        <p:nvSpPr>
          <p:cNvPr id="17" name="Google Shape;994;p84">
            <a:extLst>
              <a:ext uri="{FF2B5EF4-FFF2-40B4-BE49-F238E27FC236}">
                <a16:creationId xmlns:a16="http://schemas.microsoft.com/office/drawing/2014/main" id="{3186C9AA-3CE2-4EB3-8899-85FAD1778FA6}"/>
              </a:ext>
            </a:extLst>
          </p:cNvPr>
          <p:cNvSpPr/>
          <p:nvPr/>
        </p:nvSpPr>
        <p:spPr>
          <a:xfrm>
            <a:off x="3285885" y="5193830"/>
            <a:ext cx="870500" cy="810530"/>
          </a:xfrm>
          <a:prstGeom prst="roundRect">
            <a:avLst>
              <a:gd name="adj" fmla="val 16667"/>
            </a:avLst>
          </a:prstGeom>
          <a:solidFill>
            <a:schemeClr val="accent2"/>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18" name="Google Shape;995;p84">
            <a:extLst>
              <a:ext uri="{FF2B5EF4-FFF2-40B4-BE49-F238E27FC236}">
                <a16:creationId xmlns:a16="http://schemas.microsoft.com/office/drawing/2014/main" id="{A96CCE80-5A8F-46AE-AF0D-BA24BB4F6C30}"/>
              </a:ext>
            </a:extLst>
          </p:cNvPr>
          <p:cNvSpPr txBox="1"/>
          <p:nvPr/>
        </p:nvSpPr>
        <p:spPr>
          <a:xfrm>
            <a:off x="3285899" y="5362710"/>
            <a:ext cx="870499" cy="472770"/>
          </a:xfrm>
          <a:prstGeom prst="rect">
            <a:avLst/>
          </a:prstGeom>
          <a:noFill/>
          <a:ln>
            <a:noFill/>
          </a:ln>
        </p:spPr>
        <p:txBody>
          <a:bodyPr spcFirstLastPara="1" wrap="square" lIns="0" tIns="0" rIns="0" bIns="0" anchor="ctr" anchorCtr="0">
            <a:noAutofit/>
          </a:bodyPr>
          <a:lstStyle/>
          <a:p>
            <a:pPr algn="ctr">
              <a:buClr>
                <a:schemeClr val="dk1"/>
              </a:buClr>
              <a:buSzPts val="1100"/>
            </a:pPr>
            <a:r>
              <a:rPr lang="en-US" sz="1467" dirty="0">
                <a:solidFill>
                  <a:schemeClr val="bg1"/>
                </a:solidFill>
              </a:rPr>
              <a:t>#A400BF</a:t>
            </a:r>
            <a:endParaRPr sz="1467" dirty="0">
              <a:solidFill>
                <a:schemeClr val="bg1"/>
              </a:solidFill>
            </a:endParaRPr>
          </a:p>
        </p:txBody>
      </p:sp>
      <p:sp>
        <p:nvSpPr>
          <p:cNvPr id="19" name="Google Shape;996;p84">
            <a:extLst>
              <a:ext uri="{FF2B5EF4-FFF2-40B4-BE49-F238E27FC236}">
                <a16:creationId xmlns:a16="http://schemas.microsoft.com/office/drawing/2014/main" id="{B7A03270-22CD-4A85-9CE4-F5221134787D}"/>
              </a:ext>
            </a:extLst>
          </p:cNvPr>
          <p:cNvSpPr/>
          <p:nvPr/>
        </p:nvSpPr>
        <p:spPr>
          <a:xfrm>
            <a:off x="6811961" y="5193830"/>
            <a:ext cx="870500" cy="810530"/>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0" name="Google Shape;997;p84">
            <a:extLst>
              <a:ext uri="{FF2B5EF4-FFF2-40B4-BE49-F238E27FC236}">
                <a16:creationId xmlns:a16="http://schemas.microsoft.com/office/drawing/2014/main" id="{FCE46EA8-2B6F-41C0-AF86-CB36D4D594AD}"/>
              </a:ext>
            </a:extLst>
          </p:cNvPr>
          <p:cNvSpPr txBox="1"/>
          <p:nvPr/>
        </p:nvSpPr>
        <p:spPr>
          <a:xfrm>
            <a:off x="6811963" y="5347844"/>
            <a:ext cx="870499" cy="472770"/>
          </a:xfrm>
          <a:prstGeom prst="rect">
            <a:avLst/>
          </a:prstGeom>
          <a:noFill/>
          <a:ln>
            <a:noFill/>
          </a:ln>
        </p:spPr>
        <p:txBody>
          <a:bodyPr spcFirstLastPara="1" wrap="square" lIns="0" tIns="60950" rIns="0" bIns="60950" anchor="ctr" anchorCtr="0">
            <a:noAutofit/>
          </a:bodyPr>
          <a:lstStyle/>
          <a:p>
            <a:pPr algn="ctr">
              <a:buClr>
                <a:schemeClr val="dk1"/>
              </a:buClr>
              <a:buSzPts val="1100"/>
            </a:pPr>
            <a:r>
              <a:rPr lang="en-US" sz="1467" dirty="0">
                <a:solidFill>
                  <a:schemeClr val="bg1"/>
                </a:solidFill>
              </a:rPr>
              <a:t>#8B5000</a:t>
            </a:r>
            <a:endParaRPr sz="1467" dirty="0">
              <a:solidFill>
                <a:schemeClr val="bg1"/>
              </a:solidFill>
            </a:endParaRPr>
          </a:p>
        </p:txBody>
      </p:sp>
      <p:sp>
        <p:nvSpPr>
          <p:cNvPr id="21" name="Google Shape;990;p84">
            <a:extLst>
              <a:ext uri="{FF2B5EF4-FFF2-40B4-BE49-F238E27FC236}">
                <a16:creationId xmlns:a16="http://schemas.microsoft.com/office/drawing/2014/main" id="{B07A3C10-590D-417E-96E8-4CE7D6075572}"/>
              </a:ext>
            </a:extLst>
          </p:cNvPr>
          <p:cNvSpPr/>
          <p:nvPr/>
        </p:nvSpPr>
        <p:spPr>
          <a:xfrm>
            <a:off x="4766904" y="3848802"/>
            <a:ext cx="1120600" cy="1043400"/>
          </a:xfrm>
          <a:prstGeom prst="roundRect">
            <a:avLst>
              <a:gd name="adj" fmla="val 16667"/>
            </a:avLst>
          </a:prstGeom>
          <a:solidFill>
            <a:schemeClr val="bg2"/>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2" name="Google Shape;991;p84">
            <a:extLst>
              <a:ext uri="{FF2B5EF4-FFF2-40B4-BE49-F238E27FC236}">
                <a16:creationId xmlns:a16="http://schemas.microsoft.com/office/drawing/2014/main" id="{BA6E8FF4-A0DC-4411-9D11-1B8322E73C61}"/>
              </a:ext>
            </a:extLst>
          </p:cNvPr>
          <p:cNvSpPr/>
          <p:nvPr/>
        </p:nvSpPr>
        <p:spPr>
          <a:xfrm>
            <a:off x="6252063" y="3848802"/>
            <a:ext cx="1120600" cy="1043400"/>
          </a:xfrm>
          <a:prstGeom prst="roundRect">
            <a:avLst>
              <a:gd name="adj" fmla="val 16667"/>
            </a:avLst>
          </a:prstGeom>
          <a:solidFill>
            <a:schemeClr val="tx2"/>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3" name="Google Shape;992;p84">
            <a:extLst>
              <a:ext uri="{FF2B5EF4-FFF2-40B4-BE49-F238E27FC236}">
                <a16:creationId xmlns:a16="http://schemas.microsoft.com/office/drawing/2014/main" id="{ECD5DCD1-F9C9-48D7-A296-4E8C33ECE255}"/>
              </a:ext>
            </a:extLst>
          </p:cNvPr>
          <p:cNvSpPr txBox="1"/>
          <p:nvPr/>
        </p:nvSpPr>
        <p:spPr>
          <a:xfrm>
            <a:off x="4766917"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US" sz="1467" dirty="0">
                <a:solidFill>
                  <a:schemeClr val="tx2"/>
                </a:solidFill>
              </a:rPr>
              <a:t>#396A32</a:t>
            </a:r>
            <a:endParaRPr sz="1467" dirty="0">
              <a:solidFill>
                <a:schemeClr val="tx2"/>
              </a:solidFill>
            </a:endParaRPr>
          </a:p>
        </p:txBody>
      </p:sp>
      <p:sp>
        <p:nvSpPr>
          <p:cNvPr id="24" name="Google Shape;993;p84">
            <a:extLst>
              <a:ext uri="{FF2B5EF4-FFF2-40B4-BE49-F238E27FC236}">
                <a16:creationId xmlns:a16="http://schemas.microsoft.com/office/drawing/2014/main" id="{F79F47EC-34A5-4350-938E-D72AE360C43A}"/>
              </a:ext>
            </a:extLst>
          </p:cNvPr>
          <p:cNvSpPr txBox="1"/>
          <p:nvPr/>
        </p:nvSpPr>
        <p:spPr>
          <a:xfrm>
            <a:off x="6252075"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US" sz="1467" dirty="0">
                <a:solidFill>
                  <a:schemeClr val="bg2"/>
                </a:solidFill>
              </a:rPr>
              <a:t>#E3E6A9</a:t>
            </a:r>
            <a:endParaRPr sz="1467" dirty="0">
              <a:solidFill>
                <a:schemeClr val="bg2"/>
              </a:solidFill>
            </a:endParaRPr>
          </a:p>
        </p:txBody>
      </p:sp>
      <p:sp>
        <p:nvSpPr>
          <p:cNvPr id="25" name="Google Shape;994;p84">
            <a:extLst>
              <a:ext uri="{FF2B5EF4-FFF2-40B4-BE49-F238E27FC236}">
                <a16:creationId xmlns:a16="http://schemas.microsoft.com/office/drawing/2014/main" id="{8CC0454F-53D7-4B7D-AFB0-58EA8AF7A870}"/>
              </a:ext>
            </a:extLst>
          </p:cNvPr>
          <p:cNvSpPr/>
          <p:nvPr/>
        </p:nvSpPr>
        <p:spPr>
          <a:xfrm>
            <a:off x="3281746" y="3848802"/>
            <a:ext cx="1120600" cy="1043400"/>
          </a:xfrm>
          <a:prstGeom prst="roundRect">
            <a:avLst>
              <a:gd name="adj" fmla="val 16667"/>
            </a:avLst>
          </a:prstGeom>
          <a:solidFill>
            <a:schemeClr val="tx1"/>
          </a:solidFill>
          <a:ln w="9525" cap="flat" cmpd="sng">
            <a:solidFill>
              <a:schemeClr val="tx1">
                <a:lumMod val="60000"/>
                <a:lumOff val="40000"/>
              </a:schemeClr>
            </a:solid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6" name="Google Shape;995;p84">
            <a:extLst>
              <a:ext uri="{FF2B5EF4-FFF2-40B4-BE49-F238E27FC236}">
                <a16:creationId xmlns:a16="http://schemas.microsoft.com/office/drawing/2014/main" id="{E20DB87B-76D9-4517-9CED-79E9CC4240E0}"/>
              </a:ext>
            </a:extLst>
          </p:cNvPr>
          <p:cNvSpPr txBox="1"/>
          <p:nvPr/>
        </p:nvSpPr>
        <p:spPr>
          <a:xfrm>
            <a:off x="3281759"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 sz="1467" dirty="0">
                <a:solidFill>
                  <a:schemeClr val="lt1"/>
                </a:solidFill>
              </a:rPr>
              <a:t>#353537</a:t>
            </a:r>
            <a:endParaRPr sz="1467" dirty="0"/>
          </a:p>
        </p:txBody>
      </p:sp>
      <p:sp>
        <p:nvSpPr>
          <p:cNvPr id="27" name="Google Shape;996;p84">
            <a:extLst>
              <a:ext uri="{FF2B5EF4-FFF2-40B4-BE49-F238E27FC236}">
                <a16:creationId xmlns:a16="http://schemas.microsoft.com/office/drawing/2014/main" id="{096832E0-6DD8-4DD7-ABC8-31A931A3ABDE}"/>
              </a:ext>
            </a:extLst>
          </p:cNvPr>
          <p:cNvSpPr/>
          <p:nvPr/>
        </p:nvSpPr>
        <p:spPr>
          <a:xfrm>
            <a:off x="7737221" y="3848802"/>
            <a:ext cx="1120600" cy="1043400"/>
          </a:xfrm>
          <a:prstGeom prst="roundRect">
            <a:avLst>
              <a:gd name="adj" fmla="val 16667"/>
            </a:avLst>
          </a:prstGeom>
          <a:solidFill>
            <a:schemeClr val="accent1"/>
          </a:solidFill>
          <a:ln w="9525" cap="flat" cmpd="sng">
            <a:noFill/>
            <a:prstDash val="solid"/>
            <a:round/>
            <a:headEnd type="none" w="sm" len="sm"/>
            <a:tailEnd type="none" w="sm" len="sm"/>
          </a:ln>
        </p:spPr>
        <p:txBody>
          <a:bodyPr spcFirstLastPara="1" wrap="square" lIns="60950" tIns="60950" rIns="60950" bIns="60950" anchor="ctr" anchorCtr="0">
            <a:noAutofit/>
          </a:bodyPr>
          <a:lstStyle/>
          <a:p>
            <a:endParaRPr sz="1867"/>
          </a:p>
        </p:txBody>
      </p:sp>
      <p:sp>
        <p:nvSpPr>
          <p:cNvPr id="28" name="Google Shape;997;p84">
            <a:extLst>
              <a:ext uri="{FF2B5EF4-FFF2-40B4-BE49-F238E27FC236}">
                <a16:creationId xmlns:a16="http://schemas.microsoft.com/office/drawing/2014/main" id="{6C50207C-9CDC-47E7-8B12-810440860FE8}"/>
              </a:ext>
            </a:extLst>
          </p:cNvPr>
          <p:cNvSpPr txBox="1"/>
          <p:nvPr/>
        </p:nvSpPr>
        <p:spPr>
          <a:xfrm>
            <a:off x="7737233" y="4066056"/>
            <a:ext cx="1120600" cy="608600"/>
          </a:xfrm>
          <a:prstGeom prst="rect">
            <a:avLst/>
          </a:prstGeom>
          <a:noFill/>
          <a:ln>
            <a:noFill/>
          </a:ln>
        </p:spPr>
        <p:txBody>
          <a:bodyPr spcFirstLastPara="1" wrap="square" lIns="60950" tIns="60950" rIns="60950" bIns="60950" anchor="ctr" anchorCtr="0">
            <a:noAutofit/>
          </a:bodyPr>
          <a:lstStyle/>
          <a:p>
            <a:pPr algn="ctr">
              <a:buClr>
                <a:schemeClr val="dk1"/>
              </a:buClr>
              <a:buSzPts val="1100"/>
            </a:pPr>
            <a:r>
              <a:rPr lang="en-US" sz="1467" dirty="0">
                <a:solidFill>
                  <a:schemeClr val="lt1"/>
                </a:solidFill>
              </a:rPr>
              <a:t>#C4CC3C</a:t>
            </a:r>
            <a:endParaRPr sz="1467"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F2FF"/>
        </a:solidFill>
        <a:effectLst/>
      </p:bgPr>
    </p:bg>
    <p:spTree>
      <p:nvGrpSpPr>
        <p:cNvPr id="1" name=""/>
        <p:cNvGrpSpPr/>
        <p:nvPr/>
      </p:nvGrpSpPr>
      <p:grpSpPr>
        <a:xfrm>
          <a:off x="0" y="0"/>
          <a:ext cx="0" cy="0"/>
          <a:chOff x="0" y="0"/>
          <a:chExt cx="0" cy="0"/>
        </a:xfrm>
      </p:grpSpPr>
      <p:pic>
        <p:nvPicPr>
          <p:cNvPr id="7" name="Picture 6" descr="A picture containing text, indoor&#10;&#10;Description automatically generated">
            <a:extLst>
              <a:ext uri="{FF2B5EF4-FFF2-40B4-BE49-F238E27FC236}">
                <a16:creationId xmlns:a16="http://schemas.microsoft.com/office/drawing/2014/main" id="{673EFFD7-E9F5-4AD8-9C45-49E7B064E6D8}"/>
              </a:ext>
            </a:extLst>
          </p:cNvPr>
          <p:cNvPicPr>
            <a:picLocks noChangeAspect="1"/>
          </p:cNvPicPr>
          <p:nvPr/>
        </p:nvPicPr>
        <p:blipFill rotWithShape="1">
          <a:blip r:embed="rId3">
            <a:extLst>
              <a:ext uri="{28A0092B-C50C-407E-A947-70E740481C1C}">
                <a14:useLocalDpi xmlns:a14="http://schemas.microsoft.com/office/drawing/2010/main"/>
              </a:ext>
            </a:extLst>
          </a:blip>
          <a:srcRect t="-191"/>
          <a:stretch/>
        </p:blipFill>
        <p:spPr>
          <a:xfrm>
            <a:off x="0" y="985653"/>
            <a:ext cx="12192000" cy="5872348"/>
          </a:xfrm>
          <a:prstGeom prst="rect">
            <a:avLst/>
          </a:prstGeom>
        </p:spPr>
      </p:pic>
      <p:sp>
        <p:nvSpPr>
          <p:cNvPr id="8" name="TextBox 7">
            <a:extLst>
              <a:ext uri="{FF2B5EF4-FFF2-40B4-BE49-F238E27FC236}">
                <a16:creationId xmlns:a16="http://schemas.microsoft.com/office/drawing/2014/main" id="{5597ACF3-EF19-4B76-B3D1-E3192C00FA7C}"/>
              </a:ext>
            </a:extLst>
          </p:cNvPr>
          <p:cNvSpPr txBox="1"/>
          <p:nvPr/>
        </p:nvSpPr>
        <p:spPr>
          <a:xfrm>
            <a:off x="707019" y="294139"/>
            <a:ext cx="3863498" cy="916405"/>
          </a:xfrm>
          <a:prstGeom prst="rect">
            <a:avLst/>
          </a:prstGeom>
          <a:noFill/>
        </p:spPr>
        <p:txBody>
          <a:bodyPr wrap="square" lIns="0">
            <a:spAutoFit/>
          </a:bodyPr>
          <a:lstStyle/>
          <a:p>
            <a:pPr>
              <a:lnSpc>
                <a:spcPts val="3200"/>
              </a:lnSpc>
            </a:pPr>
            <a:r>
              <a:rPr lang="en-US" sz="3200" b="0" i="0" u="none" strike="noStrike" baseline="0" dirty="0">
                <a:latin typeface="Open Sans ExtraBold" panose="020B0906030804020204" pitchFamily="34" charset="0"/>
              </a:rPr>
              <a:t>ENVIRONMENTAL IMPACT</a:t>
            </a:r>
            <a:endParaRPr lang="en-US" sz="3200" dirty="0">
              <a:latin typeface="Open Sans ExtraBold" panose="020B0906030804020204" pitchFamily="34" charset="0"/>
            </a:endParaRPr>
          </a:p>
        </p:txBody>
      </p:sp>
      <p:sp>
        <p:nvSpPr>
          <p:cNvPr id="4" name="Google Shape;782;p67">
            <a:extLst>
              <a:ext uri="{FF2B5EF4-FFF2-40B4-BE49-F238E27FC236}">
                <a16:creationId xmlns:a16="http://schemas.microsoft.com/office/drawing/2014/main" id="{A437C3B6-C4BF-4BF7-9419-48938FFA8F50}"/>
              </a:ext>
            </a:extLst>
          </p:cNvPr>
          <p:cNvSpPr txBox="1">
            <a:spLocks/>
          </p:cNvSpPr>
          <p:nvPr/>
        </p:nvSpPr>
        <p:spPr>
          <a:xfrm>
            <a:off x="4504156" y="0"/>
            <a:ext cx="5309147" cy="1793999"/>
          </a:xfrm>
          <a:prstGeom prst="rect">
            <a:avLst/>
          </a:prstGeom>
        </p:spPr>
        <p:txBody>
          <a:bodyPr spcFirstLastPara="1" wrap="square" lIns="129525" tIns="129525" rIns="129525" bIns="129525" anchor="ctr" anchorCtr="0">
            <a:noAutofit/>
          </a:bodyPr>
          <a:lst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1800" dirty="0"/>
              <a:t>Minimizing environmental risks.</a:t>
            </a:r>
          </a:p>
          <a:p>
            <a:pPr marL="0" indent="0">
              <a:spcBef>
                <a:spcPts val="0"/>
              </a:spcBef>
            </a:pPr>
            <a:r>
              <a:rPr lang="en-US" sz="1800" dirty="0"/>
              <a:t>Promoting environmental stewardship.</a:t>
            </a:r>
          </a:p>
          <a:p>
            <a:pPr marL="0" indent="0">
              <a:spcBef>
                <a:spcPts val="0"/>
              </a:spcBef>
            </a:pPr>
            <a:r>
              <a:rPr lang="en-US" sz="1800" dirty="0"/>
              <a:t>Supporting environmental efforts of communities and stakeholders.</a:t>
            </a:r>
          </a:p>
        </p:txBody>
      </p:sp>
    </p:spTree>
    <p:extLst>
      <p:ext uri="{BB962C8B-B14F-4D97-AF65-F5344CB8AC3E}">
        <p14:creationId xmlns:p14="http://schemas.microsoft.com/office/powerpoint/2010/main" val="133638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Google Shape;734;p65">
            <a:extLst>
              <a:ext uri="{FF2B5EF4-FFF2-40B4-BE49-F238E27FC236}">
                <a16:creationId xmlns:a16="http://schemas.microsoft.com/office/drawing/2014/main" id="{4BE10270-83DD-4B8C-9BFB-00326AF14919}"/>
              </a:ext>
            </a:extLst>
          </p:cNvPr>
          <p:cNvSpPr txBox="1">
            <a:spLocks/>
          </p:cNvSpPr>
          <p:nvPr/>
        </p:nvSpPr>
        <p:spPr>
          <a:xfrm>
            <a:off x="1435100" y="237006"/>
            <a:ext cx="9258300" cy="1145400"/>
          </a:xfrm>
          <a:prstGeom prst="rect">
            <a:avLst/>
          </a:prstGeom>
        </p:spPr>
        <p:txBody>
          <a:bodyPr spcFirstLastPara="1" wrap="square" lIns="129525" tIns="129525" rIns="129525" bIns="129525" anchor="ctr" anchorCtr="0">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spcBef>
                <a:spcPts val="0"/>
              </a:spcBef>
            </a:pPr>
            <a:r>
              <a:rPr lang="en-US" dirty="0"/>
              <a:t>ENVIRONMENTAL STEWARDSHIP</a:t>
            </a:r>
          </a:p>
        </p:txBody>
      </p:sp>
      <p:cxnSp>
        <p:nvCxnSpPr>
          <p:cNvPr id="68" name="Google Shape;735;p65">
            <a:extLst>
              <a:ext uri="{FF2B5EF4-FFF2-40B4-BE49-F238E27FC236}">
                <a16:creationId xmlns:a16="http://schemas.microsoft.com/office/drawing/2014/main" id="{DBD1C3B2-6B1B-49F3-B0F5-711101AF19E9}"/>
              </a:ext>
            </a:extLst>
          </p:cNvPr>
          <p:cNvCxnSpPr>
            <a:cxnSpLocks/>
          </p:cNvCxnSpPr>
          <p:nvPr/>
        </p:nvCxnSpPr>
        <p:spPr>
          <a:xfrm>
            <a:off x="3698656" y="1396021"/>
            <a:ext cx="4589400" cy="0"/>
          </a:xfrm>
          <a:prstGeom prst="straightConnector1">
            <a:avLst/>
          </a:prstGeom>
          <a:noFill/>
          <a:ln w="28575" cap="flat" cmpd="sng">
            <a:solidFill>
              <a:schemeClr val="bg2"/>
            </a:solidFill>
            <a:prstDash val="solid"/>
            <a:round/>
            <a:headEnd type="none" w="med" len="med"/>
            <a:tailEnd type="none" w="med" len="med"/>
          </a:ln>
        </p:spPr>
      </p:cxnSp>
      <p:grpSp>
        <p:nvGrpSpPr>
          <p:cNvPr id="69" name="Group 68">
            <a:extLst>
              <a:ext uri="{FF2B5EF4-FFF2-40B4-BE49-F238E27FC236}">
                <a16:creationId xmlns:a16="http://schemas.microsoft.com/office/drawing/2014/main" id="{015AFB24-02DA-46C3-A1E0-87B81979BF87}"/>
              </a:ext>
            </a:extLst>
          </p:cNvPr>
          <p:cNvGrpSpPr/>
          <p:nvPr/>
        </p:nvGrpSpPr>
        <p:grpSpPr>
          <a:xfrm>
            <a:off x="1675973" y="2028424"/>
            <a:ext cx="4043180" cy="1299980"/>
            <a:chOff x="904294" y="2822209"/>
            <a:chExt cx="4043180" cy="1299980"/>
          </a:xfrm>
        </p:grpSpPr>
        <p:pic>
          <p:nvPicPr>
            <p:cNvPr id="70" name="Picture 69">
              <a:extLst>
                <a:ext uri="{FF2B5EF4-FFF2-40B4-BE49-F238E27FC236}">
                  <a16:creationId xmlns:a16="http://schemas.microsoft.com/office/drawing/2014/main" id="{DC0F8828-36DB-4398-BA63-5693A4F31091}"/>
                </a:ext>
              </a:extLst>
            </p:cNvPr>
            <p:cNvPicPr>
              <a:picLocks noChangeAspect="1"/>
            </p:cNvPicPr>
            <p:nvPr/>
          </p:nvPicPr>
          <p:blipFill>
            <a:blip r:embed="rId3"/>
            <a:srcRect/>
            <a:stretch/>
          </p:blipFill>
          <p:spPr>
            <a:xfrm>
              <a:off x="904294" y="2822209"/>
              <a:ext cx="1299980" cy="1299980"/>
            </a:xfrm>
            <a:prstGeom prst="rect">
              <a:avLst/>
            </a:prstGeom>
          </p:spPr>
        </p:pic>
        <p:sp>
          <p:nvSpPr>
            <p:cNvPr id="71" name="TextBox 70">
              <a:extLst>
                <a:ext uri="{FF2B5EF4-FFF2-40B4-BE49-F238E27FC236}">
                  <a16:creationId xmlns:a16="http://schemas.microsoft.com/office/drawing/2014/main" id="{6761FDEC-4DEF-47FA-B1C3-67346598255F}"/>
                </a:ext>
              </a:extLst>
            </p:cNvPr>
            <p:cNvSpPr txBox="1"/>
            <p:nvPr/>
          </p:nvSpPr>
          <p:spPr>
            <a:xfrm>
              <a:off x="2204274" y="2822209"/>
              <a:ext cx="2743200" cy="1299979"/>
            </a:xfrm>
            <a:prstGeom prst="rect">
              <a:avLst/>
            </a:prstGeom>
            <a:solidFill>
              <a:schemeClr val="accent5">
                <a:alpha val="34000"/>
              </a:schemeClr>
            </a:solidFill>
          </p:spPr>
          <p:txBody>
            <a:bodyPr wrap="square" lIns="182880" rtlCol="0" anchor="ctr">
              <a:noAutofit/>
            </a:bodyPr>
            <a:lstStyle/>
            <a:p>
              <a:r>
                <a:rPr lang="en-US" sz="2000" dirty="0">
                  <a:latin typeface="+mn-lt"/>
                </a:rPr>
                <a:t>Organics </a:t>
              </a:r>
              <a:br>
                <a:rPr lang="en-US" sz="2000" dirty="0">
                  <a:latin typeface="+mn-lt"/>
                </a:rPr>
              </a:br>
              <a:r>
                <a:rPr lang="en-US" sz="2000" dirty="0">
                  <a:latin typeface="+mn-lt"/>
                </a:rPr>
                <a:t>Management</a:t>
              </a:r>
            </a:p>
          </p:txBody>
        </p:sp>
      </p:grpSp>
      <p:grpSp>
        <p:nvGrpSpPr>
          <p:cNvPr id="72" name="Group 71">
            <a:extLst>
              <a:ext uri="{FF2B5EF4-FFF2-40B4-BE49-F238E27FC236}">
                <a16:creationId xmlns:a16="http://schemas.microsoft.com/office/drawing/2014/main" id="{8E94C359-678C-4BDA-8559-77E4C68FDEC2}"/>
              </a:ext>
            </a:extLst>
          </p:cNvPr>
          <p:cNvGrpSpPr/>
          <p:nvPr/>
        </p:nvGrpSpPr>
        <p:grpSpPr>
          <a:xfrm>
            <a:off x="6317565" y="2021925"/>
            <a:ext cx="4053340" cy="1299979"/>
            <a:chOff x="5470959" y="2822209"/>
            <a:chExt cx="4053340" cy="1299979"/>
          </a:xfrm>
        </p:grpSpPr>
        <p:pic>
          <p:nvPicPr>
            <p:cNvPr id="73" name="Picture 72">
              <a:extLst>
                <a:ext uri="{FF2B5EF4-FFF2-40B4-BE49-F238E27FC236}">
                  <a16:creationId xmlns:a16="http://schemas.microsoft.com/office/drawing/2014/main" id="{DB327B9B-4D0E-437A-838C-591907FDDB63}"/>
                </a:ext>
              </a:extLst>
            </p:cNvPr>
            <p:cNvPicPr>
              <a:picLocks/>
            </p:cNvPicPr>
            <p:nvPr/>
          </p:nvPicPr>
          <p:blipFill>
            <a:blip r:embed="rId4"/>
            <a:srcRect/>
            <a:stretch/>
          </p:blipFill>
          <p:spPr>
            <a:xfrm>
              <a:off x="5470959" y="2822209"/>
              <a:ext cx="1299980" cy="1298448"/>
            </a:xfrm>
            <a:prstGeom prst="rect">
              <a:avLst/>
            </a:prstGeom>
          </p:spPr>
        </p:pic>
        <p:sp>
          <p:nvSpPr>
            <p:cNvPr id="74" name="TextBox 73">
              <a:extLst>
                <a:ext uri="{FF2B5EF4-FFF2-40B4-BE49-F238E27FC236}">
                  <a16:creationId xmlns:a16="http://schemas.microsoft.com/office/drawing/2014/main" id="{2B1820D4-9CCB-48CB-A568-626BC27EDD71}"/>
                </a:ext>
              </a:extLst>
            </p:cNvPr>
            <p:cNvSpPr txBox="1"/>
            <p:nvPr/>
          </p:nvSpPr>
          <p:spPr>
            <a:xfrm>
              <a:off x="6776726" y="2822209"/>
              <a:ext cx="2747573" cy="1299979"/>
            </a:xfrm>
            <a:prstGeom prst="rect">
              <a:avLst/>
            </a:prstGeom>
            <a:solidFill>
              <a:schemeClr val="accent6">
                <a:alpha val="34000"/>
              </a:schemeClr>
            </a:solidFill>
          </p:spPr>
          <p:txBody>
            <a:bodyPr wrap="square" lIns="182880" rtlCol="0" anchor="ctr">
              <a:noAutofit/>
            </a:bodyPr>
            <a:lstStyle/>
            <a:p>
              <a:r>
                <a:rPr lang="en-US" sz="2000" dirty="0">
                  <a:latin typeface="+mn-lt"/>
                </a:rPr>
                <a:t>Greenhouse Gas Reduction</a:t>
              </a:r>
            </a:p>
          </p:txBody>
        </p:sp>
      </p:grpSp>
      <p:grpSp>
        <p:nvGrpSpPr>
          <p:cNvPr id="75" name="Group 74">
            <a:extLst>
              <a:ext uri="{FF2B5EF4-FFF2-40B4-BE49-F238E27FC236}">
                <a16:creationId xmlns:a16="http://schemas.microsoft.com/office/drawing/2014/main" id="{246DF2CE-DA57-4B69-A76D-C510015DBDD3}"/>
              </a:ext>
            </a:extLst>
          </p:cNvPr>
          <p:cNvGrpSpPr/>
          <p:nvPr/>
        </p:nvGrpSpPr>
        <p:grpSpPr>
          <a:xfrm>
            <a:off x="1678588" y="3462790"/>
            <a:ext cx="4030405" cy="1299980"/>
            <a:chOff x="907544" y="4881606"/>
            <a:chExt cx="4030405" cy="1299980"/>
          </a:xfrm>
        </p:grpSpPr>
        <p:pic>
          <p:nvPicPr>
            <p:cNvPr id="76" name="Picture 75">
              <a:extLst>
                <a:ext uri="{FF2B5EF4-FFF2-40B4-BE49-F238E27FC236}">
                  <a16:creationId xmlns:a16="http://schemas.microsoft.com/office/drawing/2014/main" id="{37700687-55A6-44DB-894F-CA14518EF3D8}"/>
                </a:ext>
              </a:extLst>
            </p:cNvPr>
            <p:cNvPicPr>
              <a:picLocks/>
            </p:cNvPicPr>
            <p:nvPr/>
          </p:nvPicPr>
          <p:blipFill>
            <a:blip r:embed="rId5"/>
            <a:srcRect/>
            <a:stretch/>
          </p:blipFill>
          <p:spPr>
            <a:xfrm>
              <a:off x="907544" y="4881606"/>
              <a:ext cx="1298448" cy="1299980"/>
            </a:xfrm>
            <a:prstGeom prst="rect">
              <a:avLst/>
            </a:prstGeom>
          </p:spPr>
        </p:pic>
        <p:sp>
          <p:nvSpPr>
            <p:cNvPr id="77" name="TextBox 76">
              <a:extLst>
                <a:ext uri="{FF2B5EF4-FFF2-40B4-BE49-F238E27FC236}">
                  <a16:creationId xmlns:a16="http://schemas.microsoft.com/office/drawing/2014/main" id="{4B6F060F-A752-4439-942F-A695B6638242}"/>
                </a:ext>
              </a:extLst>
            </p:cNvPr>
            <p:cNvSpPr txBox="1"/>
            <p:nvPr/>
          </p:nvSpPr>
          <p:spPr>
            <a:xfrm>
              <a:off x="2207748" y="4881606"/>
              <a:ext cx="2730201" cy="1299979"/>
            </a:xfrm>
            <a:prstGeom prst="rect">
              <a:avLst/>
            </a:prstGeom>
            <a:solidFill>
              <a:schemeClr val="accent4">
                <a:alpha val="34000"/>
              </a:schemeClr>
            </a:solidFill>
          </p:spPr>
          <p:txBody>
            <a:bodyPr wrap="square" lIns="182880" rIns="182880" rtlCol="0" anchor="ctr">
              <a:noAutofit/>
            </a:bodyPr>
            <a:lstStyle/>
            <a:p>
              <a:r>
                <a:rPr lang="en-US" sz="2000" dirty="0">
                  <a:latin typeface="+mn-lt"/>
                </a:rPr>
                <a:t>Household Hazardous Materials Collection</a:t>
              </a:r>
            </a:p>
          </p:txBody>
        </p:sp>
      </p:grpSp>
      <p:grpSp>
        <p:nvGrpSpPr>
          <p:cNvPr id="78" name="Group 77">
            <a:extLst>
              <a:ext uri="{FF2B5EF4-FFF2-40B4-BE49-F238E27FC236}">
                <a16:creationId xmlns:a16="http://schemas.microsoft.com/office/drawing/2014/main" id="{36EE5DAF-EF05-4B07-BE57-F832D98C70B7}"/>
              </a:ext>
            </a:extLst>
          </p:cNvPr>
          <p:cNvGrpSpPr/>
          <p:nvPr/>
        </p:nvGrpSpPr>
        <p:grpSpPr>
          <a:xfrm>
            <a:off x="6314725" y="3449790"/>
            <a:ext cx="4046020" cy="1299979"/>
            <a:chOff x="5468119" y="4881606"/>
            <a:chExt cx="4046020" cy="1299979"/>
          </a:xfrm>
        </p:grpSpPr>
        <p:pic>
          <p:nvPicPr>
            <p:cNvPr id="79" name="Picture 78">
              <a:extLst>
                <a:ext uri="{FF2B5EF4-FFF2-40B4-BE49-F238E27FC236}">
                  <a16:creationId xmlns:a16="http://schemas.microsoft.com/office/drawing/2014/main" id="{D891093A-B1B8-4FFA-A01B-4D86210F3A6E}"/>
                </a:ext>
              </a:extLst>
            </p:cNvPr>
            <p:cNvPicPr>
              <a:picLocks noChangeAspect="1"/>
            </p:cNvPicPr>
            <p:nvPr/>
          </p:nvPicPr>
          <p:blipFill>
            <a:blip r:embed="rId6"/>
            <a:srcRect/>
            <a:stretch/>
          </p:blipFill>
          <p:spPr>
            <a:xfrm>
              <a:off x="5468119" y="4881606"/>
              <a:ext cx="1298448" cy="1298448"/>
            </a:xfrm>
            <a:prstGeom prst="rect">
              <a:avLst/>
            </a:prstGeom>
          </p:spPr>
        </p:pic>
        <p:sp>
          <p:nvSpPr>
            <p:cNvPr id="80" name="TextBox 79">
              <a:extLst>
                <a:ext uri="{FF2B5EF4-FFF2-40B4-BE49-F238E27FC236}">
                  <a16:creationId xmlns:a16="http://schemas.microsoft.com/office/drawing/2014/main" id="{AFAD6D7F-3879-4619-BFBC-A7C30F5306B2}"/>
                </a:ext>
              </a:extLst>
            </p:cNvPr>
            <p:cNvSpPr txBox="1"/>
            <p:nvPr/>
          </p:nvSpPr>
          <p:spPr>
            <a:xfrm>
              <a:off x="6766567" y="4881606"/>
              <a:ext cx="2747572" cy="1299979"/>
            </a:xfrm>
            <a:prstGeom prst="rect">
              <a:avLst/>
            </a:prstGeom>
            <a:solidFill>
              <a:srgbClr val="B1CD49">
                <a:alpha val="33725"/>
              </a:srgbClr>
            </a:solidFill>
          </p:spPr>
          <p:txBody>
            <a:bodyPr wrap="square" lIns="182880" rtlCol="0" anchor="ctr">
              <a:noAutofit/>
            </a:bodyPr>
            <a:lstStyle/>
            <a:p>
              <a:r>
                <a:rPr lang="en-US" sz="2000" dirty="0">
                  <a:latin typeface="+mn-lt"/>
                </a:rPr>
                <a:t>Recycling </a:t>
              </a:r>
              <a:br>
                <a:rPr lang="en-US" sz="2000" dirty="0">
                  <a:latin typeface="+mn-lt"/>
                </a:rPr>
              </a:br>
              <a:r>
                <a:rPr lang="en-US" sz="2000" dirty="0">
                  <a:latin typeface="+mn-lt"/>
                </a:rPr>
                <a:t>Services</a:t>
              </a:r>
            </a:p>
          </p:txBody>
        </p:sp>
      </p:grpSp>
      <p:grpSp>
        <p:nvGrpSpPr>
          <p:cNvPr id="81" name="Group 80">
            <a:extLst>
              <a:ext uri="{FF2B5EF4-FFF2-40B4-BE49-F238E27FC236}">
                <a16:creationId xmlns:a16="http://schemas.microsoft.com/office/drawing/2014/main" id="{45256560-537B-46FA-8605-808A3E3DC0B8}"/>
              </a:ext>
            </a:extLst>
          </p:cNvPr>
          <p:cNvGrpSpPr/>
          <p:nvPr/>
        </p:nvGrpSpPr>
        <p:grpSpPr>
          <a:xfrm>
            <a:off x="1676383" y="4903212"/>
            <a:ext cx="4042770" cy="1299980"/>
            <a:chOff x="917704" y="6967004"/>
            <a:chExt cx="4042770" cy="1299980"/>
          </a:xfrm>
        </p:grpSpPr>
        <p:sp>
          <p:nvSpPr>
            <p:cNvPr id="83" name="TextBox 82">
              <a:extLst>
                <a:ext uri="{FF2B5EF4-FFF2-40B4-BE49-F238E27FC236}">
                  <a16:creationId xmlns:a16="http://schemas.microsoft.com/office/drawing/2014/main" id="{CEC56623-9645-46C1-9A15-B79FF0D76EE9}"/>
                </a:ext>
              </a:extLst>
            </p:cNvPr>
            <p:cNvSpPr txBox="1"/>
            <p:nvPr/>
          </p:nvSpPr>
          <p:spPr>
            <a:xfrm>
              <a:off x="2205992" y="6967005"/>
              <a:ext cx="2754482" cy="1299979"/>
            </a:xfrm>
            <a:prstGeom prst="rect">
              <a:avLst/>
            </a:prstGeom>
            <a:solidFill>
              <a:schemeClr val="accent3">
                <a:alpha val="34000"/>
              </a:schemeClr>
            </a:solidFill>
          </p:spPr>
          <p:txBody>
            <a:bodyPr wrap="square" lIns="182880" rtlCol="0" anchor="ctr">
              <a:noAutofit/>
            </a:bodyPr>
            <a:lstStyle/>
            <a:p>
              <a:r>
                <a:rPr lang="en-US" sz="2000" dirty="0">
                  <a:latin typeface="+mn-lt"/>
                </a:rPr>
                <a:t>Water Quality Improvement</a:t>
              </a:r>
            </a:p>
          </p:txBody>
        </p:sp>
        <p:pic>
          <p:nvPicPr>
            <p:cNvPr id="82" name="Picture 81">
              <a:extLst>
                <a:ext uri="{FF2B5EF4-FFF2-40B4-BE49-F238E27FC236}">
                  <a16:creationId xmlns:a16="http://schemas.microsoft.com/office/drawing/2014/main" id="{8DAE4186-4F2D-42B4-9F2B-72200664D907}"/>
                </a:ext>
              </a:extLst>
            </p:cNvPr>
            <p:cNvPicPr>
              <a:picLocks/>
            </p:cNvPicPr>
            <p:nvPr/>
          </p:nvPicPr>
          <p:blipFill>
            <a:blip r:embed="rId7"/>
            <a:srcRect/>
            <a:stretch/>
          </p:blipFill>
          <p:spPr>
            <a:xfrm>
              <a:off x="917704" y="6967004"/>
              <a:ext cx="1298448" cy="1298448"/>
            </a:xfrm>
            <a:prstGeom prst="rect">
              <a:avLst/>
            </a:prstGeom>
          </p:spPr>
        </p:pic>
      </p:grpSp>
      <p:grpSp>
        <p:nvGrpSpPr>
          <p:cNvPr id="84" name="Group 83">
            <a:extLst>
              <a:ext uri="{FF2B5EF4-FFF2-40B4-BE49-F238E27FC236}">
                <a16:creationId xmlns:a16="http://schemas.microsoft.com/office/drawing/2014/main" id="{D4A6DE54-0631-4C49-A4A0-EE7E6E598F10}"/>
              </a:ext>
            </a:extLst>
          </p:cNvPr>
          <p:cNvGrpSpPr/>
          <p:nvPr/>
        </p:nvGrpSpPr>
        <p:grpSpPr>
          <a:xfrm>
            <a:off x="6317565" y="4890212"/>
            <a:ext cx="4053340" cy="1301829"/>
            <a:chOff x="5470959" y="6954004"/>
            <a:chExt cx="4053340" cy="1301829"/>
          </a:xfrm>
        </p:grpSpPr>
        <p:pic>
          <p:nvPicPr>
            <p:cNvPr id="85" name="Picture 84">
              <a:extLst>
                <a:ext uri="{FF2B5EF4-FFF2-40B4-BE49-F238E27FC236}">
                  <a16:creationId xmlns:a16="http://schemas.microsoft.com/office/drawing/2014/main" id="{25FEFDB0-3FF7-41E2-82CF-298B60B37DAE}"/>
                </a:ext>
              </a:extLst>
            </p:cNvPr>
            <p:cNvPicPr>
              <a:picLocks noChangeAspect="1"/>
            </p:cNvPicPr>
            <p:nvPr/>
          </p:nvPicPr>
          <p:blipFill>
            <a:blip r:embed="rId8"/>
            <a:srcRect/>
            <a:stretch/>
          </p:blipFill>
          <p:spPr>
            <a:xfrm>
              <a:off x="5470959" y="6954004"/>
              <a:ext cx="1298448" cy="1298448"/>
            </a:xfrm>
            <a:prstGeom prst="rect">
              <a:avLst/>
            </a:prstGeom>
          </p:spPr>
        </p:pic>
        <p:sp>
          <p:nvSpPr>
            <p:cNvPr id="86" name="TextBox 85">
              <a:extLst>
                <a:ext uri="{FF2B5EF4-FFF2-40B4-BE49-F238E27FC236}">
                  <a16:creationId xmlns:a16="http://schemas.microsoft.com/office/drawing/2014/main" id="{06A61358-B43D-4DC9-9A7F-F23B622A2817}"/>
                </a:ext>
              </a:extLst>
            </p:cNvPr>
            <p:cNvSpPr txBox="1"/>
            <p:nvPr/>
          </p:nvSpPr>
          <p:spPr>
            <a:xfrm>
              <a:off x="6766567" y="6955854"/>
              <a:ext cx="2757732" cy="1299979"/>
            </a:xfrm>
            <a:prstGeom prst="rect">
              <a:avLst/>
            </a:prstGeom>
            <a:solidFill>
              <a:schemeClr val="accent2">
                <a:alpha val="33725"/>
              </a:schemeClr>
            </a:solidFill>
            <a:ln>
              <a:noFill/>
            </a:ln>
          </p:spPr>
          <p:txBody>
            <a:bodyPr wrap="square" lIns="182880" rtlCol="0" anchor="ctr">
              <a:noAutofit/>
            </a:bodyPr>
            <a:lstStyle/>
            <a:p>
              <a:r>
                <a:rPr lang="en-US" sz="2000" dirty="0">
                  <a:latin typeface="+mn-lt"/>
                </a:rPr>
                <a:t>Environmental Education</a:t>
              </a:r>
            </a:p>
          </p:txBody>
        </p:sp>
      </p:grpSp>
    </p:spTree>
    <p:extLst>
      <p:ext uri="{BB962C8B-B14F-4D97-AF65-F5344CB8AC3E}">
        <p14:creationId xmlns:p14="http://schemas.microsoft.com/office/powerpoint/2010/main" val="428004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5EE3859-C087-4A02-B0AC-1BEB7A834B1C}"/>
              </a:ext>
            </a:extLst>
          </p:cNvPr>
          <p:cNvSpPr txBox="1">
            <a:spLocks/>
          </p:cNvSpPr>
          <p:nvPr/>
        </p:nvSpPr>
        <p:spPr>
          <a:xfrm>
            <a:off x="6856861" y="1377607"/>
            <a:ext cx="4565650" cy="1344613"/>
          </a:xfrm>
          <a:prstGeom prst="rect">
            <a:avLst/>
          </a:prstGeom>
        </p:spPr>
        <p:txBody>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dirty="0"/>
              <a:t>CONTINUOUS IMPROVEMENT</a:t>
            </a:r>
          </a:p>
        </p:txBody>
      </p:sp>
      <p:sp>
        <p:nvSpPr>
          <p:cNvPr id="72" name="Content Placeholder 2">
            <a:extLst>
              <a:ext uri="{FF2B5EF4-FFF2-40B4-BE49-F238E27FC236}">
                <a16:creationId xmlns:a16="http://schemas.microsoft.com/office/drawing/2014/main" id="{C262E118-61C6-4D79-AAAD-5CAA78C0C3A6}"/>
              </a:ext>
            </a:extLst>
          </p:cNvPr>
          <p:cNvSpPr txBox="1">
            <a:spLocks/>
          </p:cNvSpPr>
          <p:nvPr/>
        </p:nvSpPr>
        <p:spPr>
          <a:xfrm>
            <a:off x="6856859" y="2830170"/>
            <a:ext cx="5182741" cy="3125787"/>
          </a:xfrm>
          <a:prstGeom prst="rect">
            <a:avLst/>
          </a:prstGeom>
        </p:spPr>
        <p:txBody>
          <a:bodyPr>
            <a:normAutofit/>
          </a:bodyPr>
          <a:lstStyle>
            <a:lvl1pPr marL="365760" indent="-365760" algn="l" defTabSz="914400" rtl="0" eaLnBrk="1" latinLnBrk="0" hangingPunct="1">
              <a:lnSpc>
                <a:spcPct val="105000"/>
              </a:lnSpc>
              <a:spcBef>
                <a:spcPts val="900"/>
              </a:spcBef>
              <a:buClr>
                <a:schemeClr val="tx2"/>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1"/>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Following the proven continuous improvement cycle to make environmental change — as an </a:t>
            </a:r>
            <a:r>
              <a:rPr lang="en-US" sz="2400" dirty="0">
                <a:hlinkClick r:id="rId3"/>
              </a:rPr>
              <a:t>Environmental Management System (EMS) </a:t>
            </a:r>
            <a:r>
              <a:rPr lang="en-US" sz="2400" dirty="0"/>
              <a:t>within the DNR’s voluntary program.</a:t>
            </a:r>
          </a:p>
        </p:txBody>
      </p:sp>
      <p:grpSp>
        <p:nvGrpSpPr>
          <p:cNvPr id="31" name="Graphic 5">
            <a:extLst>
              <a:ext uri="{FF2B5EF4-FFF2-40B4-BE49-F238E27FC236}">
                <a16:creationId xmlns:a16="http://schemas.microsoft.com/office/drawing/2014/main" id="{45658A00-93EE-4408-9967-842903287BDF}"/>
              </a:ext>
            </a:extLst>
          </p:cNvPr>
          <p:cNvGrpSpPr/>
          <p:nvPr/>
        </p:nvGrpSpPr>
        <p:grpSpPr>
          <a:xfrm>
            <a:off x="833435" y="688769"/>
            <a:ext cx="5453066" cy="5464248"/>
            <a:chOff x="1572986" y="1572986"/>
            <a:chExt cx="7132446" cy="7132446"/>
          </a:xfrm>
        </p:grpSpPr>
        <p:sp>
          <p:nvSpPr>
            <p:cNvPr id="32" name="Freeform: Shape 31">
              <a:extLst>
                <a:ext uri="{FF2B5EF4-FFF2-40B4-BE49-F238E27FC236}">
                  <a16:creationId xmlns:a16="http://schemas.microsoft.com/office/drawing/2014/main" id="{DE0407DC-D9BF-40C0-B967-9F6E155FA3B7}"/>
                </a:ext>
              </a:extLst>
            </p:cNvPr>
            <p:cNvSpPr/>
            <p:nvPr/>
          </p:nvSpPr>
          <p:spPr>
            <a:xfrm>
              <a:off x="2203209" y="3103047"/>
              <a:ext cx="2081706" cy="4092804"/>
            </a:xfrm>
            <a:custGeom>
              <a:avLst/>
              <a:gdLst>
                <a:gd name="connsiteX0" fmla="*/ 2080046 w 2081706"/>
                <a:gd name="connsiteY0" fmla="*/ 1217850 h 4092804"/>
                <a:gd name="connsiteX1" fmla="*/ 862196 w 2081706"/>
                <a:gd name="connsiteY1" fmla="*/ 0 h 4092804"/>
                <a:gd name="connsiteX2" fmla="*/ 919214 w 2081706"/>
                <a:gd name="connsiteY2" fmla="*/ 4092805 h 4092804"/>
                <a:gd name="connsiteX3" fmla="*/ 2081707 w 2081706"/>
                <a:gd name="connsiteY3" fmla="*/ 2930312 h 4092804"/>
                <a:gd name="connsiteX4" fmla="*/ 2079315 w 2081706"/>
                <a:gd name="connsiteY4" fmla="*/ 1218583 h 4092804"/>
                <a:gd name="connsiteX5" fmla="*/ 2080046 w 2081706"/>
                <a:gd name="connsiteY5" fmla="*/ 1217850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2080046" y="1217850"/>
                  </a:moveTo>
                  <a:lnTo>
                    <a:pt x="862196" y="0"/>
                  </a:lnTo>
                  <a:cubicBezTo>
                    <a:pt x="-391912" y="1254385"/>
                    <a:pt x="-195119" y="2978473"/>
                    <a:pt x="919214" y="4092805"/>
                  </a:cubicBezTo>
                  <a:lnTo>
                    <a:pt x="2081707" y="2930312"/>
                  </a:lnTo>
                  <a:cubicBezTo>
                    <a:pt x="1608365" y="2458285"/>
                    <a:pt x="1607293" y="1691925"/>
                    <a:pt x="2079315" y="1218583"/>
                  </a:cubicBezTo>
                  <a:cubicBezTo>
                    <a:pt x="2079559" y="1218340"/>
                    <a:pt x="2079802" y="1218093"/>
                    <a:pt x="2080046" y="1217850"/>
                  </a:cubicBezTo>
                  <a:close/>
                </a:path>
              </a:pathLst>
            </a:custGeom>
            <a:solidFill>
              <a:schemeClr val="tx1"/>
            </a:solidFill>
            <a:ln w="27652" cap="flat">
              <a:noFill/>
              <a:prstDash val="solid"/>
              <a:miter/>
            </a:ln>
          </p:spPr>
          <p:txBody>
            <a:bodyPr rtlCol="0" anchor="ctr"/>
            <a:lstStyle/>
            <a:p>
              <a:endParaRPr lang="en-US" sz="1436"/>
            </a:p>
          </p:txBody>
        </p:sp>
        <p:sp>
          <p:nvSpPr>
            <p:cNvPr id="33" name="Freeform: Shape 32">
              <a:extLst>
                <a:ext uri="{FF2B5EF4-FFF2-40B4-BE49-F238E27FC236}">
                  <a16:creationId xmlns:a16="http://schemas.microsoft.com/office/drawing/2014/main" id="{C87BBAA4-FFED-4E86-8418-9427AEE42E5E}"/>
                </a:ext>
              </a:extLst>
            </p:cNvPr>
            <p:cNvSpPr/>
            <p:nvPr/>
          </p:nvSpPr>
          <p:spPr>
            <a:xfrm>
              <a:off x="2967821" y="5958052"/>
              <a:ext cx="1328286" cy="1251617"/>
            </a:xfrm>
            <a:custGeom>
              <a:avLst/>
              <a:gdLst>
                <a:gd name="connsiteX0" fmla="*/ 168838 w 1328286"/>
                <a:gd name="connsiteY0" fmla="*/ 1251617 h 1251617"/>
                <a:gd name="connsiteX1" fmla="*/ 0 w 1328286"/>
                <a:gd name="connsiteY1" fmla="*/ 1070047 h 1251617"/>
                <a:gd name="connsiteX2" fmla="*/ 1244974 w 1328286"/>
                <a:gd name="connsiteY2" fmla="*/ 0 h 1251617"/>
                <a:gd name="connsiteX3" fmla="*/ 1328286 w 1328286"/>
                <a:gd name="connsiteY3" fmla="*/ 92169 h 1251617"/>
                <a:gd name="connsiteX4" fmla="*/ 168838 w 1328286"/>
                <a:gd name="connsiteY4" fmla="*/ 1251617 h 125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86" h="1251617">
                  <a:moveTo>
                    <a:pt x="168838" y="1251617"/>
                  </a:moveTo>
                  <a:lnTo>
                    <a:pt x="0" y="1070047"/>
                  </a:lnTo>
                  <a:lnTo>
                    <a:pt x="1244974" y="0"/>
                  </a:lnTo>
                  <a:lnTo>
                    <a:pt x="1328286" y="92169"/>
                  </a:lnTo>
                  <a:lnTo>
                    <a:pt x="168838" y="1251617"/>
                  </a:lnTo>
                  <a:close/>
                </a:path>
              </a:pathLst>
            </a:custGeom>
            <a:solidFill>
              <a:schemeClr val="tx1">
                <a:lumMod val="50000"/>
              </a:schemeClr>
            </a:solidFill>
            <a:ln w="27652" cap="flat">
              <a:noFill/>
              <a:prstDash val="solid"/>
              <a:miter/>
            </a:ln>
          </p:spPr>
          <p:txBody>
            <a:bodyPr rtlCol="0" anchor="ctr"/>
            <a:lstStyle/>
            <a:p>
              <a:endParaRPr lang="en-US" sz="1436" dirty="0"/>
            </a:p>
          </p:txBody>
        </p:sp>
        <p:sp>
          <p:nvSpPr>
            <p:cNvPr id="34" name="Freeform: Shape 33">
              <a:extLst>
                <a:ext uri="{FF2B5EF4-FFF2-40B4-BE49-F238E27FC236}">
                  <a16:creationId xmlns:a16="http://schemas.microsoft.com/office/drawing/2014/main" id="{6CF6ACB5-21B1-4AFC-AF2C-6E90D60468DE}"/>
                </a:ext>
              </a:extLst>
            </p:cNvPr>
            <p:cNvSpPr/>
            <p:nvPr/>
          </p:nvSpPr>
          <p:spPr>
            <a:xfrm>
              <a:off x="3065405" y="6031145"/>
              <a:ext cx="4092804" cy="2081953"/>
            </a:xfrm>
            <a:custGeom>
              <a:avLst/>
              <a:gdLst>
                <a:gd name="connsiteX0" fmla="*/ 1217850 w 4092804"/>
                <a:gd name="connsiteY0" fmla="*/ 1937 h 2081953"/>
                <a:gd name="connsiteX1" fmla="*/ 0 w 4092804"/>
                <a:gd name="connsiteY1" fmla="*/ 1219787 h 2081953"/>
                <a:gd name="connsiteX2" fmla="*/ 4092805 w 4092804"/>
                <a:gd name="connsiteY2" fmla="*/ 1162493 h 2081953"/>
                <a:gd name="connsiteX3" fmla="*/ 2930312 w 4092804"/>
                <a:gd name="connsiteY3" fmla="*/ 0 h 2081953"/>
                <a:gd name="connsiteX4" fmla="*/ 1218583 w 4092804"/>
                <a:gd name="connsiteY4" fmla="*/ 2657 h 2081953"/>
                <a:gd name="connsiteX5" fmla="*/ 1217850 w 4092804"/>
                <a:gd name="connsiteY5" fmla="*/ 1937 h 208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04" h="2081953">
                  <a:moveTo>
                    <a:pt x="1217850" y="1937"/>
                  </a:moveTo>
                  <a:lnTo>
                    <a:pt x="0" y="1219787"/>
                  </a:lnTo>
                  <a:cubicBezTo>
                    <a:pt x="1254108" y="2473895"/>
                    <a:pt x="2978473" y="2277102"/>
                    <a:pt x="4092805" y="1162493"/>
                  </a:cubicBezTo>
                  <a:lnTo>
                    <a:pt x="2930312" y="0"/>
                  </a:lnTo>
                  <a:cubicBezTo>
                    <a:pt x="2458368" y="473411"/>
                    <a:pt x="1692008" y="474601"/>
                    <a:pt x="1218583" y="2657"/>
                  </a:cubicBezTo>
                  <a:cubicBezTo>
                    <a:pt x="1218340" y="2436"/>
                    <a:pt x="1218093" y="2186"/>
                    <a:pt x="1217850" y="1937"/>
                  </a:cubicBezTo>
                  <a:close/>
                </a:path>
              </a:pathLst>
            </a:custGeom>
            <a:solidFill>
              <a:schemeClr val="tx2"/>
            </a:solidFill>
            <a:ln w="27652" cap="flat">
              <a:noFill/>
              <a:prstDash val="solid"/>
              <a:miter/>
            </a:ln>
          </p:spPr>
          <p:txBody>
            <a:bodyPr rtlCol="0" anchor="ctr"/>
            <a:lstStyle/>
            <a:p>
              <a:endParaRPr lang="en-US" sz="1436"/>
            </a:p>
          </p:txBody>
        </p:sp>
        <p:sp>
          <p:nvSpPr>
            <p:cNvPr id="35" name="Freeform: Shape 34">
              <a:extLst>
                <a:ext uri="{FF2B5EF4-FFF2-40B4-BE49-F238E27FC236}">
                  <a16:creationId xmlns:a16="http://schemas.microsoft.com/office/drawing/2014/main" id="{740DB396-5150-4796-A009-4F310DB309FA}"/>
                </a:ext>
              </a:extLst>
            </p:cNvPr>
            <p:cNvSpPr/>
            <p:nvPr/>
          </p:nvSpPr>
          <p:spPr>
            <a:xfrm>
              <a:off x="5922648" y="6015713"/>
              <a:ext cx="1253831" cy="1330499"/>
            </a:xfrm>
            <a:custGeom>
              <a:avLst/>
              <a:gdLst>
                <a:gd name="connsiteX0" fmla="*/ 1253832 w 1253831"/>
                <a:gd name="connsiteY0" fmla="*/ 1161939 h 1330500"/>
                <a:gd name="connsiteX1" fmla="*/ 1072261 w 1253831"/>
                <a:gd name="connsiteY1" fmla="*/ 1330501 h 1330500"/>
                <a:gd name="connsiteX2" fmla="*/ 0 w 1253831"/>
                <a:gd name="connsiteY2" fmla="*/ 83035 h 1330500"/>
                <a:gd name="connsiteX3" fmla="*/ 92169 w 1253831"/>
                <a:gd name="connsiteY3" fmla="*/ 0 h 1330500"/>
                <a:gd name="connsiteX4" fmla="*/ 1253832 w 1253831"/>
                <a:gd name="connsiteY4" fmla="*/ 1161939 h 133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831" h="1330500">
                  <a:moveTo>
                    <a:pt x="1253832" y="1161939"/>
                  </a:moveTo>
                  <a:lnTo>
                    <a:pt x="1072261" y="1330501"/>
                  </a:lnTo>
                  <a:lnTo>
                    <a:pt x="0" y="83035"/>
                  </a:lnTo>
                  <a:lnTo>
                    <a:pt x="92169" y="0"/>
                  </a:lnTo>
                  <a:lnTo>
                    <a:pt x="1253832" y="1161939"/>
                  </a:lnTo>
                  <a:close/>
                </a:path>
              </a:pathLst>
            </a:custGeom>
            <a:solidFill>
              <a:schemeClr val="tx2">
                <a:lumMod val="75000"/>
              </a:schemeClr>
            </a:solidFill>
            <a:ln w="27652" cap="flat">
              <a:noFill/>
              <a:prstDash val="solid"/>
              <a:miter/>
            </a:ln>
          </p:spPr>
          <p:txBody>
            <a:bodyPr rtlCol="0" anchor="ctr"/>
            <a:lstStyle/>
            <a:p>
              <a:endParaRPr lang="en-US" sz="1436" dirty="0"/>
            </a:p>
          </p:txBody>
        </p:sp>
        <p:sp>
          <p:nvSpPr>
            <p:cNvPr id="36" name="Freeform: Shape 35">
              <a:extLst>
                <a:ext uri="{FF2B5EF4-FFF2-40B4-BE49-F238E27FC236}">
                  <a16:creationId xmlns:a16="http://schemas.microsoft.com/office/drawing/2014/main" id="{8F2E2EB4-6C1B-40A5-8949-08D8081E8D29}"/>
                </a:ext>
              </a:extLst>
            </p:cNvPr>
            <p:cNvSpPr/>
            <p:nvPr/>
          </p:nvSpPr>
          <p:spPr>
            <a:xfrm>
              <a:off x="5999294" y="3152337"/>
              <a:ext cx="2081706" cy="4092803"/>
            </a:xfrm>
            <a:custGeom>
              <a:avLst/>
              <a:gdLst>
                <a:gd name="connsiteX0" fmla="*/ 1661 w 2081706"/>
                <a:gd name="connsiteY0" fmla="*/ 2874955 h 4092804"/>
                <a:gd name="connsiteX1" fmla="*/ 1219510 w 2081706"/>
                <a:gd name="connsiteY1" fmla="*/ 4092805 h 4092804"/>
                <a:gd name="connsiteX2" fmla="*/ 1162493 w 2081706"/>
                <a:gd name="connsiteY2" fmla="*/ 0 h 4092804"/>
                <a:gd name="connsiteX3" fmla="*/ 0 w 2081706"/>
                <a:gd name="connsiteY3" fmla="*/ 1162493 h 4092804"/>
                <a:gd name="connsiteX4" fmla="*/ 2380 w 2081706"/>
                <a:gd name="connsiteY4" fmla="*/ 2874208 h 4092804"/>
                <a:gd name="connsiteX5" fmla="*/ 1661 w 2081706"/>
                <a:gd name="connsiteY5" fmla="*/ 2874955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1661" y="2874955"/>
                  </a:moveTo>
                  <a:lnTo>
                    <a:pt x="1219510" y="4092805"/>
                  </a:lnTo>
                  <a:cubicBezTo>
                    <a:pt x="2473619" y="2838697"/>
                    <a:pt x="2276825" y="1114332"/>
                    <a:pt x="1162493" y="0"/>
                  </a:cubicBezTo>
                  <a:lnTo>
                    <a:pt x="0" y="1162493"/>
                  </a:lnTo>
                  <a:cubicBezTo>
                    <a:pt x="473328" y="1634520"/>
                    <a:pt x="474408" y="2400880"/>
                    <a:pt x="2380" y="2874208"/>
                  </a:cubicBezTo>
                  <a:cubicBezTo>
                    <a:pt x="2159" y="2874457"/>
                    <a:pt x="1910" y="2874706"/>
                    <a:pt x="1661" y="2874955"/>
                  </a:cubicBezTo>
                  <a:close/>
                </a:path>
              </a:pathLst>
            </a:custGeom>
            <a:solidFill>
              <a:schemeClr val="accent1"/>
            </a:solidFill>
            <a:ln w="27652" cap="flat">
              <a:noFill/>
              <a:prstDash val="solid"/>
              <a:miter/>
            </a:ln>
          </p:spPr>
          <p:txBody>
            <a:bodyPr rtlCol="0" anchor="ctr"/>
            <a:lstStyle/>
            <a:p>
              <a:endParaRPr lang="en-US" sz="1436" dirty="0"/>
            </a:p>
          </p:txBody>
        </p:sp>
        <p:sp>
          <p:nvSpPr>
            <p:cNvPr id="37" name="Freeform: Shape 36">
              <a:extLst>
                <a:ext uri="{FF2B5EF4-FFF2-40B4-BE49-F238E27FC236}">
                  <a16:creationId xmlns:a16="http://schemas.microsoft.com/office/drawing/2014/main" id="{1B1C11C4-82C9-4816-86BF-77C17988F225}"/>
                </a:ext>
              </a:extLst>
            </p:cNvPr>
            <p:cNvSpPr/>
            <p:nvPr/>
          </p:nvSpPr>
          <p:spPr>
            <a:xfrm>
              <a:off x="6001508" y="3150421"/>
              <a:ext cx="1327179" cy="1247188"/>
            </a:xfrm>
            <a:custGeom>
              <a:avLst/>
              <a:gdLst>
                <a:gd name="connsiteX0" fmla="*/ 1158341 w 1327179"/>
                <a:gd name="connsiteY0" fmla="*/ 0 h 1247188"/>
                <a:gd name="connsiteX1" fmla="*/ 1327180 w 1327179"/>
                <a:gd name="connsiteY1" fmla="*/ 181570 h 1247188"/>
                <a:gd name="connsiteX2" fmla="*/ 86357 w 1327179"/>
                <a:gd name="connsiteY2" fmla="*/ 1247189 h 1247188"/>
                <a:gd name="connsiteX3" fmla="*/ 0 w 1327179"/>
                <a:gd name="connsiteY3" fmla="*/ 1158618 h 1247188"/>
                <a:gd name="connsiteX4" fmla="*/ 1158341 w 1327179"/>
                <a:gd name="connsiteY4" fmla="*/ 0 h 124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79" h="1247188">
                  <a:moveTo>
                    <a:pt x="1158341" y="0"/>
                  </a:moveTo>
                  <a:lnTo>
                    <a:pt x="1327180" y="181570"/>
                  </a:lnTo>
                  <a:lnTo>
                    <a:pt x="86357" y="1247189"/>
                  </a:lnTo>
                  <a:lnTo>
                    <a:pt x="0" y="1158618"/>
                  </a:lnTo>
                  <a:lnTo>
                    <a:pt x="1158341" y="0"/>
                  </a:lnTo>
                  <a:close/>
                </a:path>
              </a:pathLst>
            </a:custGeom>
            <a:solidFill>
              <a:schemeClr val="accent1">
                <a:lumMod val="75000"/>
              </a:schemeClr>
            </a:solidFill>
            <a:ln w="27652" cap="flat">
              <a:noFill/>
              <a:prstDash val="solid"/>
              <a:miter/>
            </a:ln>
          </p:spPr>
          <p:txBody>
            <a:bodyPr rtlCol="0" anchor="ctr"/>
            <a:lstStyle/>
            <a:p>
              <a:endParaRPr lang="en-US" sz="1436"/>
            </a:p>
          </p:txBody>
        </p:sp>
        <p:sp>
          <p:nvSpPr>
            <p:cNvPr id="38" name="Freeform: Shape 37">
              <a:extLst>
                <a:ext uri="{FF2B5EF4-FFF2-40B4-BE49-F238E27FC236}">
                  <a16:creationId xmlns:a16="http://schemas.microsoft.com/office/drawing/2014/main" id="{B50E7AE5-D049-4A74-BF7E-A5D18E3EE46D}"/>
                </a:ext>
              </a:extLst>
            </p:cNvPr>
            <p:cNvSpPr/>
            <p:nvPr/>
          </p:nvSpPr>
          <p:spPr>
            <a:xfrm>
              <a:off x="3121315" y="2245334"/>
              <a:ext cx="4113648" cy="2076225"/>
            </a:xfrm>
            <a:custGeom>
              <a:avLst/>
              <a:gdLst>
                <a:gd name="connsiteX0" fmla="*/ 2873848 w 4091697"/>
                <a:gd name="connsiteY0" fmla="*/ 2081354 h 2082184"/>
                <a:gd name="connsiteX1" fmla="*/ 4091698 w 4091697"/>
                <a:gd name="connsiteY1" fmla="*/ 863504 h 2082184"/>
                <a:gd name="connsiteX2" fmla="*/ 0 w 4091697"/>
                <a:gd name="connsiteY2" fmla="*/ 919692 h 2082184"/>
                <a:gd name="connsiteX3" fmla="*/ 1162493 w 4091697"/>
                <a:gd name="connsiteY3" fmla="*/ 2082184 h 2082184"/>
                <a:gd name="connsiteX4" fmla="*/ 2873848 w 4091697"/>
                <a:gd name="connsiteY4" fmla="*/ 2081354 h 208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697" h="2082184">
                  <a:moveTo>
                    <a:pt x="2873848" y="2081354"/>
                  </a:moveTo>
                  <a:lnTo>
                    <a:pt x="4091698" y="863504"/>
                  </a:lnTo>
                  <a:cubicBezTo>
                    <a:pt x="2838697" y="-391711"/>
                    <a:pt x="1114609" y="-196025"/>
                    <a:pt x="0" y="919692"/>
                  </a:cubicBezTo>
                  <a:lnTo>
                    <a:pt x="1162493" y="2082184"/>
                  </a:lnTo>
                  <a:cubicBezTo>
                    <a:pt x="1634908" y="1609523"/>
                    <a:pt x="2400991" y="1609152"/>
                    <a:pt x="2873848" y="2081354"/>
                  </a:cubicBezTo>
                  <a:close/>
                </a:path>
              </a:pathLst>
            </a:custGeom>
            <a:solidFill>
              <a:srgbClr val="64A3AC"/>
            </a:solidFill>
            <a:ln w="27652" cap="flat">
              <a:noFill/>
              <a:prstDash val="solid"/>
              <a:miter/>
            </a:ln>
          </p:spPr>
          <p:txBody>
            <a:bodyPr rtlCol="0" anchor="ctr"/>
            <a:lstStyle/>
            <a:p>
              <a:endParaRPr lang="en-US" sz="1436" dirty="0"/>
            </a:p>
          </p:txBody>
        </p:sp>
        <p:sp>
          <p:nvSpPr>
            <p:cNvPr id="39" name="Freeform: Shape 38">
              <a:extLst>
                <a:ext uri="{FF2B5EF4-FFF2-40B4-BE49-F238E27FC236}">
                  <a16:creationId xmlns:a16="http://schemas.microsoft.com/office/drawing/2014/main" id="{55382416-8EF5-4907-BF52-CA5B6B7F9755}"/>
                </a:ext>
              </a:extLst>
            </p:cNvPr>
            <p:cNvSpPr/>
            <p:nvPr/>
          </p:nvSpPr>
          <p:spPr>
            <a:xfrm>
              <a:off x="2601515" y="4894393"/>
              <a:ext cx="369229" cy="433166"/>
            </a:xfrm>
            <a:custGeom>
              <a:avLst/>
              <a:gdLst>
                <a:gd name="connsiteX0" fmla="*/ 261284 w 369229"/>
                <a:gd name="connsiteY0" fmla="*/ 332141 h 433166"/>
                <a:gd name="connsiteX1" fmla="*/ 107946 w 369229"/>
                <a:gd name="connsiteY1" fmla="*/ 332141 h 433166"/>
                <a:gd name="connsiteX2" fmla="*/ 74455 w 369229"/>
                <a:gd name="connsiteY2" fmla="*/ 433167 h 433166"/>
                <a:gd name="connsiteX3" fmla="*/ 0 w 369229"/>
                <a:gd name="connsiteY3" fmla="*/ 433167 h 433166"/>
                <a:gd name="connsiteX4" fmla="*/ 151124 w 369229"/>
                <a:gd name="connsiteY4" fmla="*/ 0 h 433166"/>
                <a:gd name="connsiteX5" fmla="*/ 219766 w 369229"/>
                <a:gd name="connsiteY5" fmla="*/ 0 h 433166"/>
                <a:gd name="connsiteX6" fmla="*/ 369230 w 369229"/>
                <a:gd name="connsiteY6" fmla="*/ 433167 h 433166"/>
                <a:gd name="connsiteX7" fmla="*/ 294498 w 369229"/>
                <a:gd name="connsiteY7" fmla="*/ 433167 h 433166"/>
                <a:gd name="connsiteX8" fmla="*/ 127874 w 369229"/>
                <a:gd name="connsiteY8" fmla="*/ 271802 h 433166"/>
                <a:gd name="connsiteX9" fmla="*/ 241909 w 369229"/>
                <a:gd name="connsiteY9" fmla="*/ 271802 h 433166"/>
                <a:gd name="connsiteX10" fmla="*/ 186552 w 369229"/>
                <a:gd name="connsiteY10" fmla="*/ 101026 h 433166"/>
                <a:gd name="connsiteX11" fmla="*/ 184615 w 369229"/>
                <a:gd name="connsiteY11" fmla="*/ 101026 h 43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229" h="433166">
                  <a:moveTo>
                    <a:pt x="261284" y="332141"/>
                  </a:moveTo>
                  <a:lnTo>
                    <a:pt x="107946" y="332141"/>
                  </a:lnTo>
                  <a:lnTo>
                    <a:pt x="74455" y="433167"/>
                  </a:lnTo>
                  <a:lnTo>
                    <a:pt x="0" y="433167"/>
                  </a:lnTo>
                  <a:lnTo>
                    <a:pt x="151124" y="0"/>
                  </a:lnTo>
                  <a:lnTo>
                    <a:pt x="219766" y="0"/>
                  </a:lnTo>
                  <a:lnTo>
                    <a:pt x="369230" y="433167"/>
                  </a:lnTo>
                  <a:lnTo>
                    <a:pt x="294498" y="433167"/>
                  </a:lnTo>
                  <a:close/>
                  <a:moveTo>
                    <a:pt x="127874" y="271802"/>
                  </a:moveTo>
                  <a:lnTo>
                    <a:pt x="241909" y="271802"/>
                  </a:lnTo>
                  <a:lnTo>
                    <a:pt x="186552" y="101026"/>
                  </a:lnTo>
                  <a:lnTo>
                    <a:pt x="184615" y="101026"/>
                  </a:lnTo>
                  <a:close/>
                </a:path>
              </a:pathLst>
            </a:custGeom>
            <a:solidFill>
              <a:srgbClr val="FFFFFF"/>
            </a:solidFill>
            <a:ln w="27652" cap="flat">
              <a:noFill/>
              <a:prstDash val="solid"/>
              <a:miter/>
            </a:ln>
          </p:spPr>
          <p:txBody>
            <a:bodyPr rtlCol="0" anchor="ctr"/>
            <a:lstStyle/>
            <a:p>
              <a:endParaRPr lang="en-US" sz="1436"/>
            </a:p>
          </p:txBody>
        </p:sp>
        <p:sp>
          <p:nvSpPr>
            <p:cNvPr id="40" name="Freeform: Shape 39">
              <a:extLst>
                <a:ext uri="{FF2B5EF4-FFF2-40B4-BE49-F238E27FC236}">
                  <a16:creationId xmlns:a16="http://schemas.microsoft.com/office/drawing/2014/main" id="{FF4FA03A-6D92-41E6-85EE-77BBC3C76800}"/>
                </a:ext>
              </a:extLst>
            </p:cNvPr>
            <p:cNvSpPr/>
            <p:nvPr/>
          </p:nvSpPr>
          <p:spPr>
            <a:xfrm>
              <a:off x="3002693" y="4998525"/>
              <a:ext cx="269897" cy="334509"/>
            </a:xfrm>
            <a:custGeom>
              <a:avLst/>
              <a:gdLst>
                <a:gd name="connsiteX0" fmla="*/ 145193 w 269897"/>
                <a:gd name="connsiteY0" fmla="*/ 276446 h 334509"/>
                <a:gd name="connsiteX1" fmla="*/ 186988 w 269897"/>
                <a:gd name="connsiteY1" fmla="*/ 261223 h 334509"/>
                <a:gd name="connsiteX2" fmla="*/ 204148 w 269897"/>
                <a:gd name="connsiteY2" fmla="*/ 221919 h 334509"/>
                <a:gd name="connsiteX3" fmla="*/ 269746 w 269897"/>
                <a:gd name="connsiteY3" fmla="*/ 221919 h 334509"/>
                <a:gd name="connsiteX4" fmla="*/ 269746 w 269897"/>
                <a:gd name="connsiteY4" fmla="*/ 223580 h 334509"/>
                <a:gd name="connsiteX5" fmla="*/ 233764 w 269897"/>
                <a:gd name="connsiteY5" fmla="*/ 301633 h 334509"/>
                <a:gd name="connsiteX6" fmla="*/ 144640 w 269897"/>
                <a:gd name="connsiteY6" fmla="*/ 334294 h 334509"/>
                <a:gd name="connsiteX7" fmla="*/ 37247 w 269897"/>
                <a:gd name="connsiteY7" fmla="*/ 288347 h 334509"/>
                <a:gd name="connsiteX8" fmla="*/ 158 w 269897"/>
                <a:gd name="connsiteY8" fmla="*/ 172652 h 334509"/>
                <a:gd name="connsiteX9" fmla="*/ 158 w 269897"/>
                <a:gd name="connsiteY9" fmla="*/ 162411 h 334509"/>
                <a:gd name="connsiteX10" fmla="*/ 37247 w 269897"/>
                <a:gd name="connsiteY10" fmla="*/ 46162 h 334509"/>
                <a:gd name="connsiteX11" fmla="*/ 144363 w 269897"/>
                <a:gd name="connsiteY11" fmla="*/ 215 h 334509"/>
                <a:gd name="connsiteX12" fmla="*/ 235701 w 269897"/>
                <a:gd name="connsiteY12" fmla="*/ 33983 h 334509"/>
                <a:gd name="connsiteX13" fmla="*/ 269746 w 269897"/>
                <a:gd name="connsiteY13" fmla="*/ 119786 h 334509"/>
                <a:gd name="connsiteX14" fmla="*/ 269746 w 269897"/>
                <a:gd name="connsiteY14" fmla="*/ 121447 h 334509"/>
                <a:gd name="connsiteX15" fmla="*/ 203318 w 269897"/>
                <a:gd name="connsiteY15" fmla="*/ 121447 h 334509"/>
                <a:gd name="connsiteX16" fmla="*/ 186988 w 269897"/>
                <a:gd name="connsiteY16" fmla="*/ 76608 h 334509"/>
                <a:gd name="connsiteX17" fmla="*/ 144086 w 269897"/>
                <a:gd name="connsiteY17" fmla="*/ 58063 h 334509"/>
                <a:gd name="connsiteX18" fmla="*/ 88729 w 269897"/>
                <a:gd name="connsiteY18" fmla="*/ 87956 h 334509"/>
                <a:gd name="connsiteX19" fmla="*/ 71845 w 269897"/>
                <a:gd name="connsiteY19" fmla="*/ 162134 h 334509"/>
                <a:gd name="connsiteX20" fmla="*/ 71845 w 269897"/>
                <a:gd name="connsiteY20" fmla="*/ 172652 h 334509"/>
                <a:gd name="connsiteX21" fmla="*/ 88729 w 269897"/>
                <a:gd name="connsiteY21" fmla="*/ 247107 h 334509"/>
                <a:gd name="connsiteX22" fmla="*/ 145193 w 269897"/>
                <a:gd name="connsiteY22" fmla="*/ 276446 h 33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897" h="334509">
                  <a:moveTo>
                    <a:pt x="145193" y="276446"/>
                  </a:moveTo>
                  <a:cubicBezTo>
                    <a:pt x="160563" y="276944"/>
                    <a:pt x="175531" y="271491"/>
                    <a:pt x="186988" y="261223"/>
                  </a:cubicBezTo>
                  <a:cubicBezTo>
                    <a:pt x="198278" y="251342"/>
                    <a:pt x="204569" y="236921"/>
                    <a:pt x="204148" y="221919"/>
                  </a:cubicBezTo>
                  <a:lnTo>
                    <a:pt x="269746" y="221919"/>
                  </a:lnTo>
                  <a:lnTo>
                    <a:pt x="269746" y="223580"/>
                  </a:lnTo>
                  <a:cubicBezTo>
                    <a:pt x="270496" y="253777"/>
                    <a:pt x="257205" y="282591"/>
                    <a:pt x="233764" y="301633"/>
                  </a:cubicBezTo>
                  <a:cubicBezTo>
                    <a:pt x="209274" y="323416"/>
                    <a:pt x="177414" y="335097"/>
                    <a:pt x="144640" y="334294"/>
                  </a:cubicBezTo>
                  <a:cubicBezTo>
                    <a:pt x="103623" y="336647"/>
                    <a:pt x="63877" y="319624"/>
                    <a:pt x="37247" y="288347"/>
                  </a:cubicBezTo>
                  <a:cubicBezTo>
                    <a:pt x="11590" y="255383"/>
                    <a:pt x="-1552" y="214391"/>
                    <a:pt x="158" y="172652"/>
                  </a:cubicBezTo>
                  <a:lnTo>
                    <a:pt x="158" y="162411"/>
                  </a:lnTo>
                  <a:cubicBezTo>
                    <a:pt x="-1613" y="120506"/>
                    <a:pt x="11529" y="79320"/>
                    <a:pt x="37247" y="46162"/>
                  </a:cubicBezTo>
                  <a:cubicBezTo>
                    <a:pt x="63763" y="14885"/>
                    <a:pt x="103426" y="-2137"/>
                    <a:pt x="144363" y="215"/>
                  </a:cubicBezTo>
                  <a:cubicBezTo>
                    <a:pt x="178119" y="-1335"/>
                    <a:pt x="211065" y="10844"/>
                    <a:pt x="235701" y="33983"/>
                  </a:cubicBezTo>
                  <a:cubicBezTo>
                    <a:pt x="259001" y="56264"/>
                    <a:pt x="271432" y="87596"/>
                    <a:pt x="269746" y="119786"/>
                  </a:cubicBezTo>
                  <a:lnTo>
                    <a:pt x="269746" y="121447"/>
                  </a:lnTo>
                  <a:lnTo>
                    <a:pt x="203318" y="121447"/>
                  </a:lnTo>
                  <a:cubicBezTo>
                    <a:pt x="203669" y="104978"/>
                    <a:pt x="197843" y="88980"/>
                    <a:pt x="186988" y="76608"/>
                  </a:cubicBezTo>
                  <a:cubicBezTo>
                    <a:pt x="176127" y="64402"/>
                    <a:pt x="160422" y="57621"/>
                    <a:pt x="144086" y="58063"/>
                  </a:cubicBezTo>
                  <a:cubicBezTo>
                    <a:pt x="121415" y="56513"/>
                    <a:pt x="99878" y="68166"/>
                    <a:pt x="88729" y="87956"/>
                  </a:cubicBezTo>
                  <a:cubicBezTo>
                    <a:pt x="76761" y="110791"/>
                    <a:pt x="70943" y="136365"/>
                    <a:pt x="71845" y="162134"/>
                  </a:cubicBezTo>
                  <a:lnTo>
                    <a:pt x="71845" y="172652"/>
                  </a:lnTo>
                  <a:cubicBezTo>
                    <a:pt x="70843" y="198531"/>
                    <a:pt x="76667" y="224189"/>
                    <a:pt x="88729" y="247107"/>
                  </a:cubicBezTo>
                  <a:cubicBezTo>
                    <a:pt x="100155" y="267118"/>
                    <a:pt x="122242" y="278605"/>
                    <a:pt x="145193" y="276446"/>
                  </a:cubicBezTo>
                  <a:close/>
                </a:path>
              </a:pathLst>
            </a:custGeom>
            <a:solidFill>
              <a:srgbClr val="FFFFFF"/>
            </a:solidFill>
            <a:ln w="27652" cap="flat">
              <a:noFill/>
              <a:prstDash val="solid"/>
              <a:miter/>
            </a:ln>
          </p:spPr>
          <p:txBody>
            <a:bodyPr rtlCol="0" anchor="ctr"/>
            <a:lstStyle/>
            <a:p>
              <a:endParaRPr lang="en-US" sz="1436"/>
            </a:p>
          </p:txBody>
        </p:sp>
        <p:sp>
          <p:nvSpPr>
            <p:cNvPr id="41" name="Freeform: Shape 40">
              <a:extLst>
                <a:ext uri="{FF2B5EF4-FFF2-40B4-BE49-F238E27FC236}">
                  <a16:creationId xmlns:a16="http://schemas.microsoft.com/office/drawing/2014/main" id="{126F9B84-52FE-4EAC-88AB-CD36D8203E87}"/>
                </a:ext>
              </a:extLst>
            </p:cNvPr>
            <p:cNvSpPr/>
            <p:nvPr/>
          </p:nvSpPr>
          <p:spPr>
            <a:xfrm>
              <a:off x="3305100" y="4926500"/>
              <a:ext cx="184061" cy="407578"/>
            </a:xfrm>
            <a:custGeom>
              <a:avLst/>
              <a:gdLst>
                <a:gd name="connsiteX0" fmla="*/ 122338 w 184061"/>
                <a:gd name="connsiteY0" fmla="*/ 0 h 407578"/>
                <a:gd name="connsiteX1" fmla="*/ 122338 w 184061"/>
                <a:gd name="connsiteY1" fmla="*/ 78607 h 407578"/>
                <a:gd name="connsiteX2" fmla="*/ 177695 w 184061"/>
                <a:gd name="connsiteY2" fmla="*/ 78607 h 407578"/>
                <a:gd name="connsiteX3" fmla="*/ 177695 w 184061"/>
                <a:gd name="connsiteY3" fmla="*/ 132303 h 407578"/>
                <a:gd name="connsiteX4" fmla="*/ 122338 w 184061"/>
                <a:gd name="connsiteY4" fmla="*/ 132303 h 407578"/>
                <a:gd name="connsiteX5" fmla="*/ 122338 w 184061"/>
                <a:gd name="connsiteY5" fmla="*/ 310275 h 407578"/>
                <a:gd name="connsiteX6" fmla="*/ 131196 w 184061"/>
                <a:gd name="connsiteY6" fmla="*/ 337953 h 407578"/>
                <a:gd name="connsiteX7" fmla="*/ 153892 w 184061"/>
                <a:gd name="connsiteY7" fmla="*/ 346533 h 407578"/>
                <a:gd name="connsiteX8" fmla="*/ 165517 w 184061"/>
                <a:gd name="connsiteY8" fmla="*/ 346533 h 407578"/>
                <a:gd name="connsiteX9" fmla="*/ 176311 w 184061"/>
                <a:gd name="connsiteY9" fmla="*/ 343766 h 407578"/>
                <a:gd name="connsiteX10" fmla="*/ 184061 w 184061"/>
                <a:gd name="connsiteY10" fmla="*/ 396632 h 407578"/>
                <a:gd name="connsiteX11" fmla="*/ 162195 w 184061"/>
                <a:gd name="connsiteY11" fmla="*/ 404658 h 407578"/>
                <a:gd name="connsiteX12" fmla="*/ 134517 w 184061"/>
                <a:gd name="connsiteY12" fmla="*/ 407426 h 407578"/>
                <a:gd name="connsiteX13" fmla="*/ 71687 w 184061"/>
                <a:gd name="connsiteY13" fmla="*/ 384176 h 407578"/>
                <a:gd name="connsiteX14" fmla="*/ 48991 w 184061"/>
                <a:gd name="connsiteY14" fmla="*/ 310828 h 407578"/>
                <a:gd name="connsiteX15" fmla="*/ 48991 w 184061"/>
                <a:gd name="connsiteY15" fmla="*/ 132856 h 407578"/>
                <a:gd name="connsiteX16" fmla="*/ 0 w 184061"/>
                <a:gd name="connsiteY16" fmla="*/ 132856 h 407578"/>
                <a:gd name="connsiteX17" fmla="*/ 0 w 184061"/>
                <a:gd name="connsiteY17" fmla="*/ 78607 h 407578"/>
                <a:gd name="connsiteX18" fmla="*/ 48991 w 184061"/>
                <a:gd name="connsiteY18" fmla="*/ 78607 h 407578"/>
                <a:gd name="connsiteX19" fmla="*/ 48991 w 184061"/>
                <a:gd name="connsiteY19" fmla="*/ 553 h 40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61" h="407578">
                  <a:moveTo>
                    <a:pt x="122338" y="0"/>
                  </a:moveTo>
                  <a:lnTo>
                    <a:pt x="122338" y="78607"/>
                  </a:lnTo>
                  <a:lnTo>
                    <a:pt x="177695" y="78607"/>
                  </a:lnTo>
                  <a:lnTo>
                    <a:pt x="177695" y="132303"/>
                  </a:lnTo>
                  <a:lnTo>
                    <a:pt x="122338" y="132303"/>
                  </a:lnTo>
                  <a:lnTo>
                    <a:pt x="122338" y="310275"/>
                  </a:lnTo>
                  <a:cubicBezTo>
                    <a:pt x="121497" y="320322"/>
                    <a:pt x="124686" y="330258"/>
                    <a:pt x="131196" y="337953"/>
                  </a:cubicBezTo>
                  <a:cubicBezTo>
                    <a:pt x="137227" y="343876"/>
                    <a:pt x="145458" y="346976"/>
                    <a:pt x="153892" y="346533"/>
                  </a:cubicBezTo>
                  <a:cubicBezTo>
                    <a:pt x="157756" y="346976"/>
                    <a:pt x="161653" y="346976"/>
                    <a:pt x="165517" y="346533"/>
                  </a:cubicBezTo>
                  <a:cubicBezTo>
                    <a:pt x="169193" y="345952"/>
                    <a:pt x="172805" y="345011"/>
                    <a:pt x="176311" y="343766"/>
                  </a:cubicBezTo>
                  <a:lnTo>
                    <a:pt x="184061" y="396632"/>
                  </a:lnTo>
                  <a:cubicBezTo>
                    <a:pt x="177161" y="400257"/>
                    <a:pt x="169810" y="402970"/>
                    <a:pt x="162195" y="404658"/>
                  </a:cubicBezTo>
                  <a:cubicBezTo>
                    <a:pt x="153111" y="406679"/>
                    <a:pt x="143820" y="407592"/>
                    <a:pt x="134517" y="407426"/>
                  </a:cubicBezTo>
                  <a:cubicBezTo>
                    <a:pt x="111237" y="408838"/>
                    <a:pt x="88435" y="400396"/>
                    <a:pt x="71687" y="384176"/>
                  </a:cubicBezTo>
                  <a:cubicBezTo>
                    <a:pt x="55000" y="363528"/>
                    <a:pt x="46873" y="337289"/>
                    <a:pt x="48991" y="310828"/>
                  </a:cubicBezTo>
                  <a:lnTo>
                    <a:pt x="48991" y="132856"/>
                  </a:lnTo>
                  <a:lnTo>
                    <a:pt x="0" y="132856"/>
                  </a:lnTo>
                  <a:lnTo>
                    <a:pt x="0" y="78607"/>
                  </a:lnTo>
                  <a:lnTo>
                    <a:pt x="48991" y="78607"/>
                  </a:lnTo>
                  <a:lnTo>
                    <a:pt x="48991" y="553"/>
                  </a:lnTo>
                  <a:close/>
                </a:path>
              </a:pathLst>
            </a:custGeom>
            <a:solidFill>
              <a:srgbClr val="FFFFFF"/>
            </a:solidFill>
            <a:ln w="27652" cap="flat">
              <a:noFill/>
              <a:prstDash val="solid"/>
              <a:miter/>
            </a:ln>
          </p:spPr>
          <p:txBody>
            <a:bodyPr rtlCol="0" anchor="ctr"/>
            <a:lstStyle/>
            <a:p>
              <a:endParaRPr lang="en-US" sz="1436"/>
            </a:p>
          </p:txBody>
        </p:sp>
        <p:sp>
          <p:nvSpPr>
            <p:cNvPr id="42" name="Freeform: Shape 41">
              <a:extLst>
                <a:ext uri="{FF2B5EF4-FFF2-40B4-BE49-F238E27FC236}">
                  <a16:creationId xmlns:a16="http://schemas.microsoft.com/office/drawing/2014/main" id="{D5A2C286-3887-477C-8F7C-7F353DE1F3BB}"/>
                </a:ext>
              </a:extLst>
            </p:cNvPr>
            <p:cNvSpPr/>
            <p:nvPr/>
          </p:nvSpPr>
          <p:spPr>
            <a:xfrm>
              <a:off x="4301116" y="6811383"/>
              <a:ext cx="331782" cy="446707"/>
            </a:xfrm>
            <a:custGeom>
              <a:avLst/>
              <a:gdLst>
                <a:gd name="connsiteX0" fmla="*/ 330332 w 331782"/>
                <a:gd name="connsiteY0" fmla="*/ 298666 h 446707"/>
                <a:gd name="connsiteX1" fmla="*/ 330332 w 331782"/>
                <a:gd name="connsiteY1" fmla="*/ 300604 h 446707"/>
                <a:gd name="connsiteX2" fmla="*/ 287984 w 331782"/>
                <a:gd name="connsiteY2" fmla="*/ 406335 h 446707"/>
                <a:gd name="connsiteX3" fmla="*/ 169797 w 331782"/>
                <a:gd name="connsiteY3" fmla="*/ 446469 h 446707"/>
                <a:gd name="connsiteX4" fmla="*/ 47182 w 331782"/>
                <a:gd name="connsiteY4" fmla="*/ 395541 h 446707"/>
                <a:gd name="connsiteX5" fmla="*/ 129 w 331782"/>
                <a:gd name="connsiteY5" fmla="*/ 265175 h 446707"/>
                <a:gd name="connsiteX6" fmla="*/ 129 w 331782"/>
                <a:gd name="connsiteY6" fmla="*/ 182140 h 446707"/>
                <a:gd name="connsiteX7" fmla="*/ 46629 w 331782"/>
                <a:gd name="connsiteY7" fmla="*/ 51498 h 446707"/>
                <a:gd name="connsiteX8" fmla="*/ 167583 w 331782"/>
                <a:gd name="connsiteY8" fmla="*/ 293 h 446707"/>
                <a:gd name="connsiteX9" fmla="*/ 288815 w 331782"/>
                <a:gd name="connsiteY9" fmla="*/ 39873 h 446707"/>
                <a:gd name="connsiteX10" fmla="*/ 331439 w 331782"/>
                <a:gd name="connsiteY10" fmla="*/ 146712 h 446707"/>
                <a:gd name="connsiteX11" fmla="*/ 331439 w 331782"/>
                <a:gd name="connsiteY11" fmla="*/ 148372 h 446707"/>
                <a:gd name="connsiteX12" fmla="*/ 261136 w 331782"/>
                <a:gd name="connsiteY12" fmla="*/ 148372 h 446707"/>
                <a:gd name="connsiteX13" fmla="*/ 237610 w 331782"/>
                <a:gd name="connsiteY13" fmla="*/ 81944 h 446707"/>
                <a:gd name="connsiteX14" fmla="*/ 168414 w 331782"/>
                <a:gd name="connsiteY14" fmla="*/ 58971 h 446707"/>
                <a:gd name="connsiteX15" fmla="*/ 98664 w 331782"/>
                <a:gd name="connsiteY15" fmla="*/ 93846 h 446707"/>
                <a:gd name="connsiteX16" fmla="*/ 72923 w 331782"/>
                <a:gd name="connsiteY16" fmla="*/ 182140 h 446707"/>
                <a:gd name="connsiteX17" fmla="*/ 72923 w 331782"/>
                <a:gd name="connsiteY17" fmla="*/ 265175 h 446707"/>
                <a:gd name="connsiteX18" fmla="*/ 100601 w 331782"/>
                <a:gd name="connsiteY18" fmla="*/ 353746 h 446707"/>
                <a:gd name="connsiteX19" fmla="*/ 172012 w 331782"/>
                <a:gd name="connsiteY19" fmla="*/ 388898 h 446707"/>
                <a:gd name="connsiteX20" fmla="*/ 262493 w 331782"/>
                <a:gd name="connsiteY20" fmla="*/ 317792 h 446707"/>
                <a:gd name="connsiteX21" fmla="*/ 262520 w 331782"/>
                <a:gd name="connsiteY21" fmla="*/ 298666 h 4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782" h="446707">
                  <a:moveTo>
                    <a:pt x="330332" y="298666"/>
                  </a:moveTo>
                  <a:lnTo>
                    <a:pt x="330332" y="300604"/>
                  </a:lnTo>
                  <a:cubicBezTo>
                    <a:pt x="332685" y="340405"/>
                    <a:pt x="317157" y="379155"/>
                    <a:pt x="287984" y="406335"/>
                  </a:cubicBezTo>
                  <a:cubicBezTo>
                    <a:pt x="255213" y="434401"/>
                    <a:pt x="212893" y="448766"/>
                    <a:pt x="169797" y="446469"/>
                  </a:cubicBezTo>
                  <a:cubicBezTo>
                    <a:pt x="123464" y="448213"/>
                    <a:pt x="78653" y="429613"/>
                    <a:pt x="47182" y="395541"/>
                  </a:cubicBezTo>
                  <a:cubicBezTo>
                    <a:pt x="15214" y="359808"/>
                    <a:pt x="-1654" y="313087"/>
                    <a:pt x="129" y="265175"/>
                  </a:cubicBezTo>
                  <a:lnTo>
                    <a:pt x="129" y="182140"/>
                  </a:lnTo>
                  <a:cubicBezTo>
                    <a:pt x="-1648" y="134257"/>
                    <a:pt x="14992" y="87508"/>
                    <a:pt x="46629" y="51498"/>
                  </a:cubicBezTo>
                  <a:cubicBezTo>
                    <a:pt x="77435" y="17454"/>
                    <a:pt x="121692" y="-1285"/>
                    <a:pt x="167583" y="293"/>
                  </a:cubicBezTo>
                  <a:cubicBezTo>
                    <a:pt x="211537" y="-2254"/>
                    <a:pt x="254826" y="11863"/>
                    <a:pt x="288815" y="39873"/>
                  </a:cubicBezTo>
                  <a:cubicBezTo>
                    <a:pt x="318652" y="67081"/>
                    <a:pt x="334346" y="106440"/>
                    <a:pt x="331439" y="146712"/>
                  </a:cubicBezTo>
                  <a:lnTo>
                    <a:pt x="331439" y="148372"/>
                  </a:lnTo>
                  <a:lnTo>
                    <a:pt x="261136" y="148372"/>
                  </a:lnTo>
                  <a:cubicBezTo>
                    <a:pt x="262659" y="123960"/>
                    <a:pt x="254161" y="99963"/>
                    <a:pt x="237610" y="81944"/>
                  </a:cubicBezTo>
                  <a:cubicBezTo>
                    <a:pt x="218539" y="65365"/>
                    <a:pt x="193629" y="57089"/>
                    <a:pt x="168414" y="58971"/>
                  </a:cubicBezTo>
                  <a:cubicBezTo>
                    <a:pt x="140818" y="58279"/>
                    <a:pt x="114662" y="71344"/>
                    <a:pt x="98664" y="93846"/>
                  </a:cubicBezTo>
                  <a:cubicBezTo>
                    <a:pt x="80701" y="119698"/>
                    <a:pt x="71650" y="150697"/>
                    <a:pt x="72923" y="182140"/>
                  </a:cubicBezTo>
                  <a:lnTo>
                    <a:pt x="72923" y="265175"/>
                  </a:lnTo>
                  <a:cubicBezTo>
                    <a:pt x="72120" y="296950"/>
                    <a:pt x="81863" y="328089"/>
                    <a:pt x="100601" y="353746"/>
                  </a:cubicBezTo>
                  <a:cubicBezTo>
                    <a:pt x="116877" y="376858"/>
                    <a:pt x="143780" y="390088"/>
                    <a:pt x="172012" y="388898"/>
                  </a:cubicBezTo>
                  <a:cubicBezTo>
                    <a:pt x="216629" y="394240"/>
                    <a:pt x="257151" y="362409"/>
                    <a:pt x="262493" y="317792"/>
                  </a:cubicBezTo>
                  <a:cubicBezTo>
                    <a:pt x="263240" y="311426"/>
                    <a:pt x="263268" y="305005"/>
                    <a:pt x="262520" y="298666"/>
                  </a:cubicBezTo>
                  <a:close/>
                </a:path>
              </a:pathLst>
            </a:custGeom>
            <a:solidFill>
              <a:srgbClr val="FFFFFF"/>
            </a:solidFill>
            <a:ln w="27652" cap="flat">
              <a:noFill/>
              <a:prstDash val="solid"/>
              <a:miter/>
            </a:ln>
          </p:spPr>
          <p:txBody>
            <a:bodyPr rtlCol="0" anchor="ctr"/>
            <a:lstStyle/>
            <a:p>
              <a:endParaRPr lang="en-US" sz="1436"/>
            </a:p>
          </p:txBody>
        </p:sp>
        <p:sp>
          <p:nvSpPr>
            <p:cNvPr id="70" name="Freeform: Shape 69">
              <a:extLst>
                <a:ext uri="{FF2B5EF4-FFF2-40B4-BE49-F238E27FC236}">
                  <a16:creationId xmlns:a16="http://schemas.microsoft.com/office/drawing/2014/main" id="{61BC3824-495A-4F04-9DE0-D06AAD989021}"/>
                </a:ext>
              </a:extLst>
            </p:cNvPr>
            <p:cNvSpPr/>
            <p:nvPr/>
          </p:nvSpPr>
          <p:spPr>
            <a:xfrm>
              <a:off x="4692341" y="6787596"/>
              <a:ext cx="271585" cy="463059"/>
            </a:xfrm>
            <a:custGeom>
              <a:avLst/>
              <a:gdLst>
                <a:gd name="connsiteX0" fmla="*/ 73348 w 271585"/>
                <a:gd name="connsiteY0" fmla="*/ 182678 h 463059"/>
                <a:gd name="connsiteX1" fmla="*/ 112374 w 271585"/>
                <a:gd name="connsiteY1" fmla="*/ 147526 h 463059"/>
                <a:gd name="connsiteX2" fmla="*/ 163579 w 271585"/>
                <a:gd name="connsiteY2" fmla="*/ 135071 h 463059"/>
                <a:gd name="connsiteX3" fmla="*/ 243293 w 271585"/>
                <a:gd name="connsiteY3" fmla="*/ 167454 h 463059"/>
                <a:gd name="connsiteX4" fmla="*/ 270972 w 271585"/>
                <a:gd name="connsiteY4" fmla="*/ 266820 h 463059"/>
                <a:gd name="connsiteX5" fmla="*/ 270972 w 271585"/>
                <a:gd name="connsiteY5" fmla="*/ 463060 h 463059"/>
                <a:gd name="connsiteX6" fmla="*/ 198731 w 271585"/>
                <a:gd name="connsiteY6" fmla="*/ 463060 h 463059"/>
                <a:gd name="connsiteX7" fmla="*/ 198731 w 271585"/>
                <a:gd name="connsiteY7" fmla="*/ 266267 h 463059"/>
                <a:gd name="connsiteX8" fmla="*/ 184061 w 271585"/>
                <a:gd name="connsiteY8" fmla="*/ 210910 h 463059"/>
                <a:gd name="connsiteX9" fmla="*/ 140053 w 271585"/>
                <a:gd name="connsiteY9" fmla="*/ 193749 h 463059"/>
                <a:gd name="connsiteX10" fmla="*/ 99919 w 271585"/>
                <a:gd name="connsiteY10" fmla="*/ 202052 h 463059"/>
                <a:gd name="connsiteX11" fmla="*/ 72241 w 271585"/>
                <a:gd name="connsiteY11" fmla="*/ 224749 h 463059"/>
                <a:gd name="connsiteX12" fmla="*/ 72241 w 271585"/>
                <a:gd name="connsiteY12" fmla="*/ 462506 h 463059"/>
                <a:gd name="connsiteX13" fmla="*/ 0 w 271585"/>
                <a:gd name="connsiteY13" fmla="*/ 462506 h 463059"/>
                <a:gd name="connsiteX14" fmla="*/ 0 w 271585"/>
                <a:gd name="connsiteY14" fmla="*/ 0 h 463059"/>
                <a:gd name="connsiteX15" fmla="*/ 72241 w 271585"/>
                <a:gd name="connsiteY15" fmla="*/ 0 h 4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585" h="463059">
                  <a:moveTo>
                    <a:pt x="73348" y="182678"/>
                  </a:moveTo>
                  <a:cubicBezTo>
                    <a:pt x="83561" y="168174"/>
                    <a:pt x="96874" y="156162"/>
                    <a:pt x="112374" y="147526"/>
                  </a:cubicBezTo>
                  <a:cubicBezTo>
                    <a:pt x="128123" y="139140"/>
                    <a:pt x="145727" y="134849"/>
                    <a:pt x="163579" y="135071"/>
                  </a:cubicBezTo>
                  <a:cubicBezTo>
                    <a:pt x="193666" y="133410"/>
                    <a:pt x="222894" y="145284"/>
                    <a:pt x="243293" y="167454"/>
                  </a:cubicBezTo>
                  <a:cubicBezTo>
                    <a:pt x="264384" y="196074"/>
                    <a:pt x="274238" y="231419"/>
                    <a:pt x="270972" y="266820"/>
                  </a:cubicBezTo>
                  <a:lnTo>
                    <a:pt x="270972" y="463060"/>
                  </a:lnTo>
                  <a:lnTo>
                    <a:pt x="198731" y="463060"/>
                  </a:lnTo>
                  <a:lnTo>
                    <a:pt x="198731" y="266267"/>
                  </a:lnTo>
                  <a:cubicBezTo>
                    <a:pt x="200558" y="246670"/>
                    <a:pt x="195354" y="227046"/>
                    <a:pt x="184061" y="210910"/>
                  </a:cubicBezTo>
                  <a:cubicBezTo>
                    <a:pt x="172686" y="198897"/>
                    <a:pt x="156549" y="192614"/>
                    <a:pt x="140053" y="193749"/>
                  </a:cubicBezTo>
                  <a:cubicBezTo>
                    <a:pt x="126214" y="193389"/>
                    <a:pt x="112485" y="196240"/>
                    <a:pt x="99919" y="202052"/>
                  </a:cubicBezTo>
                  <a:cubicBezTo>
                    <a:pt x="88931" y="207145"/>
                    <a:pt x="79409" y="214979"/>
                    <a:pt x="72241" y="224749"/>
                  </a:cubicBezTo>
                  <a:lnTo>
                    <a:pt x="72241" y="462506"/>
                  </a:lnTo>
                  <a:lnTo>
                    <a:pt x="0" y="462506"/>
                  </a:lnTo>
                  <a:lnTo>
                    <a:pt x="0" y="0"/>
                  </a:lnTo>
                  <a:lnTo>
                    <a:pt x="72241" y="0"/>
                  </a:lnTo>
                  <a:close/>
                </a:path>
              </a:pathLst>
            </a:custGeom>
            <a:solidFill>
              <a:srgbClr val="FFFFFF"/>
            </a:solidFill>
            <a:ln w="27652" cap="flat">
              <a:noFill/>
              <a:prstDash val="solid"/>
              <a:miter/>
            </a:ln>
          </p:spPr>
          <p:txBody>
            <a:bodyPr rtlCol="0" anchor="ctr"/>
            <a:lstStyle/>
            <a:p>
              <a:endParaRPr lang="en-US" sz="1436"/>
            </a:p>
          </p:txBody>
        </p:sp>
        <p:sp>
          <p:nvSpPr>
            <p:cNvPr id="73" name="Freeform: Shape 72">
              <a:extLst>
                <a:ext uri="{FF2B5EF4-FFF2-40B4-BE49-F238E27FC236}">
                  <a16:creationId xmlns:a16="http://schemas.microsoft.com/office/drawing/2014/main" id="{F9D8F244-AAB8-4F8A-98BA-676433DC7E75}"/>
                </a:ext>
              </a:extLst>
            </p:cNvPr>
            <p:cNvSpPr/>
            <p:nvPr/>
          </p:nvSpPr>
          <p:spPr>
            <a:xfrm>
              <a:off x="5025413" y="6923469"/>
              <a:ext cx="274114" cy="334612"/>
            </a:xfrm>
            <a:custGeom>
              <a:avLst/>
              <a:gdLst>
                <a:gd name="connsiteX0" fmla="*/ 150469 w 274114"/>
                <a:gd name="connsiteY0" fmla="*/ 334383 h 334612"/>
                <a:gd name="connsiteX1" fmla="*/ 39756 w 274114"/>
                <a:gd name="connsiteY1" fmla="*/ 290097 h 334612"/>
                <a:gd name="connsiteX2" fmla="*/ 176 w 274114"/>
                <a:gd name="connsiteY2" fmla="*/ 174678 h 334612"/>
                <a:gd name="connsiteX3" fmla="*/ 176 w 274114"/>
                <a:gd name="connsiteY3" fmla="*/ 162777 h 334612"/>
                <a:gd name="connsiteX4" fmla="*/ 39756 w 274114"/>
                <a:gd name="connsiteY4" fmla="*/ 45974 h 334612"/>
                <a:gd name="connsiteX5" fmla="*/ 142166 w 274114"/>
                <a:gd name="connsiteY5" fmla="*/ 305 h 334612"/>
                <a:gd name="connsiteX6" fmla="*/ 240424 w 274114"/>
                <a:gd name="connsiteY6" fmla="*/ 40438 h 334612"/>
                <a:gd name="connsiteX7" fmla="*/ 273915 w 274114"/>
                <a:gd name="connsiteY7" fmla="*/ 147277 h 334612"/>
                <a:gd name="connsiteX8" fmla="*/ 273915 w 274114"/>
                <a:gd name="connsiteY8" fmla="*/ 185196 h 334612"/>
                <a:gd name="connsiteX9" fmla="*/ 74631 w 274114"/>
                <a:gd name="connsiteY9" fmla="*/ 185196 h 334612"/>
                <a:gd name="connsiteX10" fmla="*/ 74631 w 274114"/>
                <a:gd name="connsiteY10" fmla="*/ 186580 h 334612"/>
                <a:gd name="connsiteX11" fmla="*/ 95666 w 274114"/>
                <a:gd name="connsiteY11" fmla="*/ 251071 h 334612"/>
                <a:gd name="connsiteX12" fmla="*/ 154621 w 274114"/>
                <a:gd name="connsiteY12" fmla="*/ 275705 h 334612"/>
                <a:gd name="connsiteX13" fmla="*/ 205826 w 274114"/>
                <a:gd name="connsiteY13" fmla="*/ 268508 h 334612"/>
                <a:gd name="connsiteX14" fmla="*/ 245683 w 274114"/>
                <a:gd name="connsiteY14" fmla="*/ 248026 h 334612"/>
                <a:gd name="connsiteX15" fmla="*/ 269210 w 274114"/>
                <a:gd name="connsiteY15" fmla="*/ 295356 h 334612"/>
                <a:gd name="connsiteX16" fmla="*/ 220496 w 274114"/>
                <a:gd name="connsiteY16" fmla="*/ 323035 h 334612"/>
                <a:gd name="connsiteX17" fmla="*/ 150469 w 274114"/>
                <a:gd name="connsiteY17" fmla="*/ 334383 h 334612"/>
                <a:gd name="connsiteX18" fmla="*/ 142720 w 274114"/>
                <a:gd name="connsiteY18" fmla="*/ 57599 h 334612"/>
                <a:gd name="connsiteX19" fmla="*/ 97604 w 274114"/>
                <a:gd name="connsiteY19" fmla="*/ 77804 h 334612"/>
                <a:gd name="connsiteX20" fmla="*/ 76568 w 274114"/>
                <a:gd name="connsiteY20" fmla="*/ 130946 h 334612"/>
                <a:gd name="connsiteX21" fmla="*/ 76568 w 274114"/>
                <a:gd name="connsiteY21" fmla="*/ 132607 h 334612"/>
                <a:gd name="connsiteX22" fmla="*/ 202505 w 274114"/>
                <a:gd name="connsiteY22" fmla="*/ 132607 h 334612"/>
                <a:gd name="connsiteX23" fmla="*/ 202505 w 274114"/>
                <a:gd name="connsiteY23" fmla="*/ 126795 h 334612"/>
                <a:gd name="connsiteX24" fmla="*/ 187835 w 274114"/>
                <a:gd name="connsiteY24" fmla="*/ 76697 h 334612"/>
                <a:gd name="connsiteX25" fmla="*/ 142720 w 274114"/>
                <a:gd name="connsiteY25" fmla="*/ 58429 h 3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114" h="334612">
                  <a:moveTo>
                    <a:pt x="150469" y="334383"/>
                  </a:moveTo>
                  <a:cubicBezTo>
                    <a:pt x="108813" y="336763"/>
                    <a:pt x="68265" y="320544"/>
                    <a:pt x="39756" y="290097"/>
                  </a:cubicBezTo>
                  <a:cubicBezTo>
                    <a:pt x="12382" y="258046"/>
                    <a:pt x="-1762" y="216777"/>
                    <a:pt x="176" y="174678"/>
                  </a:cubicBezTo>
                  <a:lnTo>
                    <a:pt x="176" y="162777"/>
                  </a:lnTo>
                  <a:cubicBezTo>
                    <a:pt x="-1513" y="120290"/>
                    <a:pt x="12603" y="78690"/>
                    <a:pt x="39756" y="45974"/>
                  </a:cubicBezTo>
                  <a:cubicBezTo>
                    <a:pt x="65054" y="15805"/>
                    <a:pt x="102807" y="-1052"/>
                    <a:pt x="142166" y="305"/>
                  </a:cubicBezTo>
                  <a:cubicBezTo>
                    <a:pt x="179393" y="-2353"/>
                    <a:pt x="215707" y="12483"/>
                    <a:pt x="240424" y="40438"/>
                  </a:cubicBezTo>
                  <a:cubicBezTo>
                    <a:pt x="263951" y="70940"/>
                    <a:pt x="275825" y="108804"/>
                    <a:pt x="273915" y="147277"/>
                  </a:cubicBezTo>
                  <a:lnTo>
                    <a:pt x="273915" y="185196"/>
                  </a:lnTo>
                  <a:lnTo>
                    <a:pt x="74631" y="185196"/>
                  </a:lnTo>
                  <a:lnTo>
                    <a:pt x="74631" y="186580"/>
                  </a:lnTo>
                  <a:cubicBezTo>
                    <a:pt x="74326" y="209803"/>
                    <a:pt x="81716" y="232499"/>
                    <a:pt x="95666" y="251071"/>
                  </a:cubicBezTo>
                  <a:cubicBezTo>
                    <a:pt x="110280" y="268176"/>
                    <a:pt x="132174" y="277310"/>
                    <a:pt x="154621" y="275705"/>
                  </a:cubicBezTo>
                  <a:cubicBezTo>
                    <a:pt x="171948" y="275981"/>
                    <a:pt x="189247" y="273573"/>
                    <a:pt x="205826" y="268508"/>
                  </a:cubicBezTo>
                  <a:cubicBezTo>
                    <a:pt x="220108" y="263803"/>
                    <a:pt x="233560" y="256911"/>
                    <a:pt x="245683" y="248026"/>
                  </a:cubicBezTo>
                  <a:lnTo>
                    <a:pt x="269210" y="295356"/>
                  </a:lnTo>
                  <a:cubicBezTo>
                    <a:pt x="254734" y="307396"/>
                    <a:pt x="238238" y="316779"/>
                    <a:pt x="220496" y="323035"/>
                  </a:cubicBezTo>
                  <a:cubicBezTo>
                    <a:pt x="197966" y="330812"/>
                    <a:pt x="174301" y="334632"/>
                    <a:pt x="150469" y="334383"/>
                  </a:cubicBezTo>
                  <a:close/>
                  <a:moveTo>
                    <a:pt x="142720" y="57599"/>
                  </a:moveTo>
                  <a:cubicBezTo>
                    <a:pt x="125337" y="56879"/>
                    <a:pt x="108620" y="64352"/>
                    <a:pt x="97604" y="77804"/>
                  </a:cubicBezTo>
                  <a:cubicBezTo>
                    <a:pt x="85702" y="93166"/>
                    <a:pt x="78395" y="111599"/>
                    <a:pt x="76568" y="130946"/>
                  </a:cubicBezTo>
                  <a:lnTo>
                    <a:pt x="76568" y="132607"/>
                  </a:lnTo>
                  <a:lnTo>
                    <a:pt x="202505" y="132607"/>
                  </a:lnTo>
                  <a:lnTo>
                    <a:pt x="202505" y="126795"/>
                  </a:lnTo>
                  <a:cubicBezTo>
                    <a:pt x="203280" y="108942"/>
                    <a:pt x="198104" y="91311"/>
                    <a:pt x="187835" y="76697"/>
                  </a:cubicBezTo>
                  <a:cubicBezTo>
                    <a:pt x="176626" y="63660"/>
                    <a:pt x="159825" y="56879"/>
                    <a:pt x="142720" y="58429"/>
                  </a:cubicBezTo>
                  <a:close/>
                </a:path>
              </a:pathLst>
            </a:custGeom>
            <a:solidFill>
              <a:srgbClr val="FFFFFF"/>
            </a:solidFill>
            <a:ln w="27652" cap="flat">
              <a:noFill/>
              <a:prstDash val="solid"/>
              <a:miter/>
            </a:ln>
          </p:spPr>
          <p:txBody>
            <a:bodyPr rtlCol="0" anchor="ctr"/>
            <a:lstStyle/>
            <a:p>
              <a:endParaRPr lang="en-US" sz="1436"/>
            </a:p>
          </p:txBody>
        </p:sp>
        <p:sp>
          <p:nvSpPr>
            <p:cNvPr id="74" name="Freeform: Shape 73">
              <a:extLst>
                <a:ext uri="{FF2B5EF4-FFF2-40B4-BE49-F238E27FC236}">
                  <a16:creationId xmlns:a16="http://schemas.microsoft.com/office/drawing/2014/main" id="{786386E6-C470-41DD-860D-BCE3F64413D4}"/>
                </a:ext>
              </a:extLst>
            </p:cNvPr>
            <p:cNvSpPr/>
            <p:nvPr/>
          </p:nvSpPr>
          <p:spPr>
            <a:xfrm>
              <a:off x="5343757" y="6923573"/>
              <a:ext cx="270427" cy="334493"/>
            </a:xfrm>
            <a:custGeom>
              <a:avLst/>
              <a:gdLst>
                <a:gd name="connsiteX0" fmla="*/ 145722 w 270427"/>
                <a:gd name="connsiteY0" fmla="*/ 276707 h 334493"/>
                <a:gd name="connsiteX1" fmla="*/ 187516 w 270427"/>
                <a:gd name="connsiteY1" fmla="*/ 261208 h 334493"/>
                <a:gd name="connsiteX2" fmla="*/ 204677 w 270427"/>
                <a:gd name="connsiteY2" fmla="*/ 221904 h 334493"/>
                <a:gd name="connsiteX3" fmla="*/ 270275 w 270427"/>
                <a:gd name="connsiteY3" fmla="*/ 221904 h 334493"/>
                <a:gd name="connsiteX4" fmla="*/ 270275 w 270427"/>
                <a:gd name="connsiteY4" fmla="*/ 223565 h 334493"/>
                <a:gd name="connsiteX5" fmla="*/ 234293 w 270427"/>
                <a:gd name="connsiteY5" fmla="*/ 301618 h 334493"/>
                <a:gd name="connsiteX6" fmla="*/ 145169 w 270427"/>
                <a:gd name="connsiteY6" fmla="*/ 334279 h 334493"/>
                <a:gd name="connsiteX7" fmla="*/ 37777 w 270427"/>
                <a:gd name="connsiteY7" fmla="*/ 288332 h 334493"/>
                <a:gd name="connsiteX8" fmla="*/ 134 w 270427"/>
                <a:gd name="connsiteY8" fmla="*/ 172637 h 334493"/>
                <a:gd name="connsiteX9" fmla="*/ 134 w 270427"/>
                <a:gd name="connsiteY9" fmla="*/ 162119 h 334493"/>
                <a:gd name="connsiteX10" fmla="*/ 37777 w 270427"/>
                <a:gd name="connsiteY10" fmla="*/ 46423 h 334493"/>
                <a:gd name="connsiteX11" fmla="*/ 144892 w 270427"/>
                <a:gd name="connsiteY11" fmla="*/ 200 h 334493"/>
                <a:gd name="connsiteX12" fmla="*/ 236231 w 270427"/>
                <a:gd name="connsiteY12" fmla="*/ 33968 h 334493"/>
                <a:gd name="connsiteX13" fmla="*/ 270275 w 270427"/>
                <a:gd name="connsiteY13" fmla="*/ 119771 h 334493"/>
                <a:gd name="connsiteX14" fmla="*/ 270275 w 270427"/>
                <a:gd name="connsiteY14" fmla="*/ 121709 h 334493"/>
                <a:gd name="connsiteX15" fmla="*/ 204677 w 270427"/>
                <a:gd name="connsiteY15" fmla="*/ 121709 h 334493"/>
                <a:gd name="connsiteX16" fmla="*/ 188347 w 270427"/>
                <a:gd name="connsiteY16" fmla="*/ 76593 h 334493"/>
                <a:gd name="connsiteX17" fmla="*/ 145446 w 270427"/>
                <a:gd name="connsiteY17" fmla="*/ 58325 h 334493"/>
                <a:gd name="connsiteX18" fmla="*/ 90089 w 270427"/>
                <a:gd name="connsiteY18" fmla="*/ 88218 h 334493"/>
                <a:gd name="connsiteX19" fmla="*/ 73205 w 270427"/>
                <a:gd name="connsiteY19" fmla="*/ 162119 h 334493"/>
                <a:gd name="connsiteX20" fmla="*/ 73205 w 270427"/>
                <a:gd name="connsiteY20" fmla="*/ 172637 h 334493"/>
                <a:gd name="connsiteX21" fmla="*/ 90089 w 270427"/>
                <a:gd name="connsiteY21" fmla="*/ 247092 h 334493"/>
                <a:gd name="connsiteX22" fmla="*/ 145722 w 270427"/>
                <a:gd name="connsiteY22" fmla="*/ 276707 h 3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427" h="334493">
                  <a:moveTo>
                    <a:pt x="145722" y="276707"/>
                  </a:moveTo>
                  <a:cubicBezTo>
                    <a:pt x="161139" y="277095"/>
                    <a:pt x="176085" y="271532"/>
                    <a:pt x="187516" y="261208"/>
                  </a:cubicBezTo>
                  <a:cubicBezTo>
                    <a:pt x="198837" y="251354"/>
                    <a:pt x="205148" y="236906"/>
                    <a:pt x="204677" y="221904"/>
                  </a:cubicBezTo>
                  <a:lnTo>
                    <a:pt x="270275" y="221904"/>
                  </a:lnTo>
                  <a:lnTo>
                    <a:pt x="270275" y="223565"/>
                  </a:lnTo>
                  <a:cubicBezTo>
                    <a:pt x="271161" y="253790"/>
                    <a:pt x="257847" y="282658"/>
                    <a:pt x="234293" y="301618"/>
                  </a:cubicBezTo>
                  <a:cubicBezTo>
                    <a:pt x="209798" y="323401"/>
                    <a:pt x="177940" y="335081"/>
                    <a:pt x="145169" y="334279"/>
                  </a:cubicBezTo>
                  <a:cubicBezTo>
                    <a:pt x="104149" y="336631"/>
                    <a:pt x="64403" y="319609"/>
                    <a:pt x="37777" y="288332"/>
                  </a:cubicBezTo>
                  <a:cubicBezTo>
                    <a:pt x="11842" y="255478"/>
                    <a:pt x="-1499" y="214459"/>
                    <a:pt x="134" y="172637"/>
                  </a:cubicBezTo>
                  <a:lnTo>
                    <a:pt x="134" y="162119"/>
                  </a:lnTo>
                  <a:cubicBezTo>
                    <a:pt x="-1444" y="120297"/>
                    <a:pt x="11897" y="79305"/>
                    <a:pt x="37777" y="46423"/>
                  </a:cubicBezTo>
                  <a:cubicBezTo>
                    <a:pt x="64237" y="15036"/>
                    <a:pt x="103900" y="-2069"/>
                    <a:pt x="144892" y="200"/>
                  </a:cubicBezTo>
                  <a:cubicBezTo>
                    <a:pt x="178632" y="-1211"/>
                    <a:pt x="211514" y="10939"/>
                    <a:pt x="236231" y="33968"/>
                  </a:cubicBezTo>
                  <a:cubicBezTo>
                    <a:pt x="259536" y="56249"/>
                    <a:pt x="271964" y="87581"/>
                    <a:pt x="270275" y="119771"/>
                  </a:cubicBezTo>
                  <a:lnTo>
                    <a:pt x="270275" y="121709"/>
                  </a:lnTo>
                  <a:lnTo>
                    <a:pt x="204677" y="121709"/>
                  </a:lnTo>
                  <a:cubicBezTo>
                    <a:pt x="205175" y="105129"/>
                    <a:pt x="199335" y="88993"/>
                    <a:pt x="188347" y="76593"/>
                  </a:cubicBezTo>
                  <a:cubicBezTo>
                    <a:pt x="177442" y="64497"/>
                    <a:pt x="161748" y="57799"/>
                    <a:pt x="145446" y="58325"/>
                  </a:cubicBezTo>
                  <a:cubicBezTo>
                    <a:pt x="122777" y="56775"/>
                    <a:pt x="101243" y="68428"/>
                    <a:pt x="90089" y="88218"/>
                  </a:cubicBezTo>
                  <a:cubicBezTo>
                    <a:pt x="78132" y="110969"/>
                    <a:pt x="72291" y="136433"/>
                    <a:pt x="73205" y="162119"/>
                  </a:cubicBezTo>
                  <a:lnTo>
                    <a:pt x="73205" y="172637"/>
                  </a:lnTo>
                  <a:cubicBezTo>
                    <a:pt x="72208" y="198516"/>
                    <a:pt x="78021" y="224174"/>
                    <a:pt x="90089" y="247092"/>
                  </a:cubicBezTo>
                  <a:cubicBezTo>
                    <a:pt x="101409" y="266826"/>
                    <a:pt x="123026" y="278341"/>
                    <a:pt x="145722" y="276707"/>
                  </a:cubicBezTo>
                  <a:close/>
                </a:path>
              </a:pathLst>
            </a:custGeom>
            <a:solidFill>
              <a:srgbClr val="FFFFFF"/>
            </a:solidFill>
            <a:ln w="27652" cap="flat">
              <a:noFill/>
              <a:prstDash val="solid"/>
              <a:miter/>
            </a:ln>
          </p:spPr>
          <p:txBody>
            <a:bodyPr rtlCol="0" anchor="ctr"/>
            <a:lstStyle/>
            <a:p>
              <a:endParaRPr lang="en-US" sz="1436"/>
            </a:p>
          </p:txBody>
        </p:sp>
        <p:sp>
          <p:nvSpPr>
            <p:cNvPr id="75" name="Freeform: Shape 74">
              <a:extLst>
                <a:ext uri="{FF2B5EF4-FFF2-40B4-BE49-F238E27FC236}">
                  <a16:creationId xmlns:a16="http://schemas.microsoft.com/office/drawing/2014/main" id="{91D10BB7-0142-44D1-980A-DA66476A3015}"/>
                </a:ext>
              </a:extLst>
            </p:cNvPr>
            <p:cNvSpPr/>
            <p:nvPr/>
          </p:nvSpPr>
          <p:spPr>
            <a:xfrm>
              <a:off x="5674648" y="6787596"/>
              <a:ext cx="280658" cy="464443"/>
            </a:xfrm>
            <a:custGeom>
              <a:avLst/>
              <a:gdLst>
                <a:gd name="connsiteX0" fmla="*/ 99642 w 280658"/>
                <a:gd name="connsiteY0" fmla="*/ 323284 h 464443"/>
                <a:gd name="connsiteX1" fmla="*/ 71964 w 280658"/>
                <a:gd name="connsiteY1" fmla="*/ 323284 h 464443"/>
                <a:gd name="connsiteX2" fmla="*/ 71964 w 280658"/>
                <a:gd name="connsiteY2" fmla="*/ 464167 h 464443"/>
                <a:gd name="connsiteX3" fmla="*/ 0 w 280658"/>
                <a:gd name="connsiteY3" fmla="*/ 464167 h 464443"/>
                <a:gd name="connsiteX4" fmla="*/ 0 w 280658"/>
                <a:gd name="connsiteY4" fmla="*/ 0 h 464443"/>
                <a:gd name="connsiteX5" fmla="*/ 71964 w 280658"/>
                <a:gd name="connsiteY5" fmla="*/ 0 h 464443"/>
                <a:gd name="connsiteX6" fmla="*/ 71964 w 280658"/>
                <a:gd name="connsiteY6" fmla="*/ 265713 h 464443"/>
                <a:gd name="connsiteX7" fmla="*/ 96874 w 280658"/>
                <a:gd name="connsiteY7" fmla="*/ 265713 h 464443"/>
                <a:gd name="connsiteX8" fmla="*/ 184061 w 280658"/>
                <a:gd name="connsiteY8" fmla="*/ 142544 h 464443"/>
                <a:gd name="connsiteX9" fmla="*/ 268757 w 280658"/>
                <a:gd name="connsiteY9" fmla="*/ 142544 h 464443"/>
                <a:gd name="connsiteX10" fmla="*/ 158043 w 280658"/>
                <a:gd name="connsiteY10" fmla="*/ 290623 h 464443"/>
                <a:gd name="connsiteX11" fmla="*/ 280659 w 280658"/>
                <a:gd name="connsiteY11" fmla="*/ 464444 h 464443"/>
                <a:gd name="connsiteX12" fmla="*/ 197624 w 280658"/>
                <a:gd name="connsiteY12" fmla="*/ 464444 h 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58" h="464443">
                  <a:moveTo>
                    <a:pt x="99642" y="323284"/>
                  </a:moveTo>
                  <a:lnTo>
                    <a:pt x="71964" y="323284"/>
                  </a:lnTo>
                  <a:lnTo>
                    <a:pt x="71964" y="464167"/>
                  </a:lnTo>
                  <a:lnTo>
                    <a:pt x="0" y="464167"/>
                  </a:lnTo>
                  <a:lnTo>
                    <a:pt x="0" y="0"/>
                  </a:lnTo>
                  <a:lnTo>
                    <a:pt x="71964" y="0"/>
                  </a:lnTo>
                  <a:lnTo>
                    <a:pt x="71964" y="265713"/>
                  </a:lnTo>
                  <a:lnTo>
                    <a:pt x="96874" y="265713"/>
                  </a:lnTo>
                  <a:lnTo>
                    <a:pt x="184061" y="142544"/>
                  </a:lnTo>
                  <a:lnTo>
                    <a:pt x="268757" y="142544"/>
                  </a:lnTo>
                  <a:lnTo>
                    <a:pt x="158043" y="290623"/>
                  </a:lnTo>
                  <a:lnTo>
                    <a:pt x="280659" y="464444"/>
                  </a:lnTo>
                  <a:lnTo>
                    <a:pt x="197624" y="464444"/>
                  </a:lnTo>
                  <a:close/>
                </a:path>
              </a:pathLst>
            </a:custGeom>
            <a:solidFill>
              <a:srgbClr val="FFFFFF"/>
            </a:solidFill>
            <a:ln w="27652" cap="flat">
              <a:noFill/>
              <a:prstDash val="solid"/>
              <a:miter/>
            </a:ln>
          </p:spPr>
          <p:txBody>
            <a:bodyPr rtlCol="0" anchor="ctr"/>
            <a:lstStyle/>
            <a:p>
              <a:endParaRPr lang="en-US" sz="1436"/>
            </a:p>
          </p:txBody>
        </p:sp>
        <p:sp>
          <p:nvSpPr>
            <p:cNvPr id="76" name="Freeform: Shape 75">
              <a:extLst>
                <a:ext uri="{FF2B5EF4-FFF2-40B4-BE49-F238E27FC236}">
                  <a16:creationId xmlns:a16="http://schemas.microsoft.com/office/drawing/2014/main" id="{9F0746DC-820C-49E8-9ADE-67D760C96462}"/>
                </a:ext>
              </a:extLst>
            </p:cNvPr>
            <p:cNvSpPr/>
            <p:nvPr/>
          </p:nvSpPr>
          <p:spPr>
            <a:xfrm>
              <a:off x="4602110" y="3024976"/>
              <a:ext cx="318010" cy="433461"/>
            </a:xfrm>
            <a:custGeom>
              <a:avLst/>
              <a:gdLst>
                <a:gd name="connsiteX0" fmla="*/ 72241 w 318010"/>
                <a:gd name="connsiteY0" fmla="*/ 269329 h 433461"/>
                <a:gd name="connsiteX1" fmla="*/ 72241 w 318010"/>
                <a:gd name="connsiteY1" fmla="*/ 433462 h 433461"/>
                <a:gd name="connsiteX2" fmla="*/ 0 w 318010"/>
                <a:gd name="connsiteY2" fmla="*/ 433462 h 433461"/>
                <a:gd name="connsiteX3" fmla="*/ 0 w 318010"/>
                <a:gd name="connsiteY3" fmla="*/ 295 h 433461"/>
                <a:gd name="connsiteX4" fmla="*/ 166070 w 318010"/>
                <a:gd name="connsiteY4" fmla="*/ 295 h 433461"/>
                <a:gd name="connsiteX5" fmla="*/ 278445 w 318010"/>
                <a:gd name="connsiteY5" fmla="*/ 37384 h 433461"/>
                <a:gd name="connsiteX6" fmla="*/ 278445 w 318010"/>
                <a:gd name="connsiteY6" fmla="*/ 231133 h 433461"/>
                <a:gd name="connsiteX7" fmla="*/ 166070 w 318010"/>
                <a:gd name="connsiteY7" fmla="*/ 267945 h 433461"/>
                <a:gd name="connsiteX8" fmla="*/ 72241 w 318010"/>
                <a:gd name="connsiteY8" fmla="*/ 211204 h 433461"/>
                <a:gd name="connsiteX9" fmla="*/ 166070 w 318010"/>
                <a:gd name="connsiteY9" fmla="*/ 211204 h 433461"/>
                <a:gd name="connsiteX10" fmla="*/ 226409 w 318010"/>
                <a:gd name="connsiteY10" fmla="*/ 189892 h 433461"/>
                <a:gd name="connsiteX11" fmla="*/ 246614 w 318010"/>
                <a:gd name="connsiteY11" fmla="*/ 134535 h 433461"/>
                <a:gd name="connsiteX12" fmla="*/ 178553 w 318010"/>
                <a:gd name="connsiteY12" fmla="*/ 57304 h 433461"/>
                <a:gd name="connsiteX13" fmla="*/ 166070 w 318010"/>
                <a:gd name="connsiteY13" fmla="*/ 57589 h 433461"/>
                <a:gd name="connsiteX14" fmla="*/ 72241 w 318010"/>
                <a:gd name="connsiteY14" fmla="*/ 57589 h 43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10" h="433461">
                  <a:moveTo>
                    <a:pt x="72241" y="269329"/>
                  </a:moveTo>
                  <a:lnTo>
                    <a:pt x="72241" y="433462"/>
                  </a:lnTo>
                  <a:lnTo>
                    <a:pt x="0" y="433462"/>
                  </a:lnTo>
                  <a:lnTo>
                    <a:pt x="0" y="295"/>
                  </a:lnTo>
                  <a:lnTo>
                    <a:pt x="166070" y="295"/>
                  </a:lnTo>
                  <a:cubicBezTo>
                    <a:pt x="206896" y="-2188"/>
                    <a:pt x="247113" y="11087"/>
                    <a:pt x="278445" y="37384"/>
                  </a:cubicBezTo>
                  <a:cubicBezTo>
                    <a:pt x="331200" y="91196"/>
                    <a:pt x="331200" y="177320"/>
                    <a:pt x="278445" y="231133"/>
                  </a:cubicBezTo>
                  <a:cubicBezTo>
                    <a:pt x="246947" y="257106"/>
                    <a:pt x="206813" y="270253"/>
                    <a:pt x="166070" y="267945"/>
                  </a:cubicBezTo>
                  <a:close/>
                  <a:moveTo>
                    <a:pt x="72241" y="211204"/>
                  </a:moveTo>
                  <a:lnTo>
                    <a:pt x="166070" y="211204"/>
                  </a:lnTo>
                  <a:cubicBezTo>
                    <a:pt x="188296" y="212909"/>
                    <a:pt x="210190" y="205170"/>
                    <a:pt x="226409" y="189892"/>
                  </a:cubicBezTo>
                  <a:cubicBezTo>
                    <a:pt x="240276" y="174885"/>
                    <a:pt x="247556" y="154948"/>
                    <a:pt x="246614" y="134535"/>
                  </a:cubicBezTo>
                  <a:cubicBezTo>
                    <a:pt x="249133" y="94412"/>
                    <a:pt x="218659" y="59834"/>
                    <a:pt x="178553" y="57304"/>
                  </a:cubicBezTo>
                  <a:cubicBezTo>
                    <a:pt x="174374" y="57041"/>
                    <a:pt x="170222" y="57138"/>
                    <a:pt x="166070" y="57589"/>
                  </a:cubicBezTo>
                  <a:lnTo>
                    <a:pt x="72241" y="57589"/>
                  </a:lnTo>
                  <a:close/>
                </a:path>
              </a:pathLst>
            </a:custGeom>
            <a:solidFill>
              <a:srgbClr val="FFFFFF"/>
            </a:solidFill>
            <a:ln w="27652" cap="flat">
              <a:noFill/>
              <a:prstDash val="solid"/>
              <a:miter/>
            </a:ln>
          </p:spPr>
          <p:txBody>
            <a:bodyPr rtlCol="0" anchor="ctr"/>
            <a:lstStyle/>
            <a:p>
              <a:endParaRPr lang="en-US" sz="1436"/>
            </a:p>
          </p:txBody>
        </p:sp>
        <p:sp>
          <p:nvSpPr>
            <p:cNvPr id="77" name="Freeform: Shape 76">
              <a:extLst>
                <a:ext uri="{FF2B5EF4-FFF2-40B4-BE49-F238E27FC236}">
                  <a16:creationId xmlns:a16="http://schemas.microsoft.com/office/drawing/2014/main" id="{058722E0-4B0A-4626-B369-7AFAAFAFD031}"/>
                </a:ext>
              </a:extLst>
            </p:cNvPr>
            <p:cNvSpPr/>
            <p:nvPr/>
          </p:nvSpPr>
          <p:spPr>
            <a:xfrm>
              <a:off x="4987946" y="2994271"/>
              <a:ext cx="72517" cy="464166"/>
            </a:xfrm>
            <a:custGeom>
              <a:avLst/>
              <a:gdLst>
                <a:gd name="connsiteX0" fmla="*/ 72517 w 72517"/>
                <a:gd name="connsiteY0" fmla="*/ 464167 h 464166"/>
                <a:gd name="connsiteX1" fmla="*/ 0 w 72517"/>
                <a:gd name="connsiteY1" fmla="*/ 464167 h 464166"/>
                <a:gd name="connsiteX2" fmla="*/ 0 w 72517"/>
                <a:gd name="connsiteY2" fmla="*/ 0 h 464166"/>
                <a:gd name="connsiteX3" fmla="*/ 72517 w 72517"/>
                <a:gd name="connsiteY3" fmla="*/ 0 h 464166"/>
              </a:gdLst>
              <a:ahLst/>
              <a:cxnLst>
                <a:cxn ang="0">
                  <a:pos x="connsiteX0" y="connsiteY0"/>
                </a:cxn>
                <a:cxn ang="0">
                  <a:pos x="connsiteX1" y="connsiteY1"/>
                </a:cxn>
                <a:cxn ang="0">
                  <a:pos x="connsiteX2" y="connsiteY2"/>
                </a:cxn>
                <a:cxn ang="0">
                  <a:pos x="connsiteX3" y="connsiteY3"/>
                </a:cxn>
              </a:cxnLst>
              <a:rect l="l" t="t" r="r" b="b"/>
              <a:pathLst>
                <a:path w="72517" h="464166">
                  <a:moveTo>
                    <a:pt x="72517" y="464167"/>
                  </a:moveTo>
                  <a:lnTo>
                    <a:pt x="0" y="464167"/>
                  </a:lnTo>
                  <a:lnTo>
                    <a:pt x="0" y="0"/>
                  </a:lnTo>
                  <a:lnTo>
                    <a:pt x="72517" y="0"/>
                  </a:lnTo>
                  <a:close/>
                </a:path>
              </a:pathLst>
            </a:custGeom>
            <a:solidFill>
              <a:srgbClr val="FFFFFF"/>
            </a:solidFill>
            <a:ln w="27652" cap="flat">
              <a:noFill/>
              <a:prstDash val="solid"/>
              <a:miter/>
            </a:ln>
          </p:spPr>
          <p:txBody>
            <a:bodyPr rtlCol="0" anchor="ctr"/>
            <a:lstStyle/>
            <a:p>
              <a:endParaRPr lang="en-US" sz="1436"/>
            </a:p>
          </p:txBody>
        </p:sp>
        <p:sp>
          <p:nvSpPr>
            <p:cNvPr id="78" name="Freeform: Shape 77">
              <a:extLst>
                <a:ext uri="{FF2B5EF4-FFF2-40B4-BE49-F238E27FC236}">
                  <a16:creationId xmlns:a16="http://schemas.microsoft.com/office/drawing/2014/main" id="{227F65C8-2D0A-4B7B-B1E7-F7E3B469573B}"/>
                </a:ext>
              </a:extLst>
            </p:cNvPr>
            <p:cNvSpPr/>
            <p:nvPr/>
          </p:nvSpPr>
          <p:spPr>
            <a:xfrm>
              <a:off x="5125396" y="3130523"/>
              <a:ext cx="282708" cy="334495"/>
            </a:xfrm>
            <a:custGeom>
              <a:avLst/>
              <a:gdLst>
                <a:gd name="connsiteX0" fmla="*/ 209361 w 282708"/>
                <a:gd name="connsiteY0" fmla="*/ 327915 h 334495"/>
                <a:gd name="connsiteX1" fmla="*/ 202995 w 282708"/>
                <a:gd name="connsiteY1" fmla="*/ 304111 h 334495"/>
                <a:gd name="connsiteX2" fmla="*/ 199397 w 282708"/>
                <a:gd name="connsiteY2" fmla="*/ 280861 h 334495"/>
                <a:gd name="connsiteX3" fmla="*/ 160370 w 282708"/>
                <a:gd name="connsiteY3" fmla="*/ 318781 h 334495"/>
                <a:gd name="connsiteX4" fmla="*/ 105013 w 282708"/>
                <a:gd name="connsiteY4" fmla="*/ 334281 h 334495"/>
                <a:gd name="connsiteX5" fmla="*/ 27791 w 282708"/>
                <a:gd name="connsiteY5" fmla="*/ 308263 h 334495"/>
                <a:gd name="connsiteX6" fmla="*/ 112 w 282708"/>
                <a:gd name="connsiteY6" fmla="*/ 237129 h 334495"/>
                <a:gd name="connsiteX7" fmla="*/ 36924 w 282708"/>
                <a:gd name="connsiteY7" fmla="*/ 164335 h 334495"/>
                <a:gd name="connsiteX8" fmla="*/ 140718 w 282708"/>
                <a:gd name="connsiteY8" fmla="*/ 138318 h 334495"/>
                <a:gd name="connsiteX9" fmla="*/ 196075 w 282708"/>
                <a:gd name="connsiteY9" fmla="*/ 138318 h 334495"/>
                <a:gd name="connsiteX10" fmla="*/ 196075 w 282708"/>
                <a:gd name="connsiteY10" fmla="*/ 110639 h 334495"/>
                <a:gd name="connsiteX11" fmla="*/ 181406 w 282708"/>
                <a:gd name="connsiteY11" fmla="*/ 71059 h 334495"/>
                <a:gd name="connsiteX12" fmla="*/ 138781 w 282708"/>
                <a:gd name="connsiteY12" fmla="*/ 56943 h 334495"/>
                <a:gd name="connsiteX13" fmla="*/ 99478 w 282708"/>
                <a:gd name="connsiteY13" fmla="*/ 68568 h 334495"/>
                <a:gd name="connsiteX14" fmla="*/ 84808 w 282708"/>
                <a:gd name="connsiteY14" fmla="*/ 99014 h 334495"/>
                <a:gd name="connsiteX15" fmla="*/ 18103 w 282708"/>
                <a:gd name="connsiteY15" fmla="*/ 99014 h 334495"/>
                <a:gd name="connsiteX16" fmla="*/ 18103 w 282708"/>
                <a:gd name="connsiteY16" fmla="*/ 97354 h 334495"/>
                <a:gd name="connsiteX17" fmla="*/ 52147 w 282708"/>
                <a:gd name="connsiteY17" fmla="*/ 29818 h 334495"/>
                <a:gd name="connsiteX18" fmla="*/ 146254 w 282708"/>
                <a:gd name="connsiteY18" fmla="*/ 202 h 334495"/>
                <a:gd name="connsiteX19" fmla="*/ 237039 w 282708"/>
                <a:gd name="connsiteY19" fmla="*/ 27881 h 334495"/>
                <a:gd name="connsiteX20" fmla="*/ 271360 w 282708"/>
                <a:gd name="connsiteY20" fmla="*/ 110916 h 334495"/>
                <a:gd name="connsiteX21" fmla="*/ 271360 w 282708"/>
                <a:gd name="connsiteY21" fmla="*/ 254013 h 334495"/>
                <a:gd name="connsiteX22" fmla="*/ 274128 w 282708"/>
                <a:gd name="connsiteY22" fmla="*/ 292210 h 334495"/>
                <a:gd name="connsiteX23" fmla="*/ 282709 w 282708"/>
                <a:gd name="connsiteY23" fmla="*/ 328191 h 334495"/>
                <a:gd name="connsiteX24" fmla="*/ 121067 w 282708"/>
                <a:gd name="connsiteY24" fmla="*/ 276156 h 334495"/>
                <a:gd name="connsiteX25" fmla="*/ 169781 w 282708"/>
                <a:gd name="connsiteY25" fmla="*/ 262594 h 334495"/>
                <a:gd name="connsiteX26" fmla="*/ 198843 w 282708"/>
                <a:gd name="connsiteY26" fmla="*/ 231317 h 334495"/>
                <a:gd name="connsiteX27" fmla="*/ 198843 w 282708"/>
                <a:gd name="connsiteY27" fmla="*/ 183710 h 334495"/>
                <a:gd name="connsiteX28" fmla="*/ 141549 w 282708"/>
                <a:gd name="connsiteY28" fmla="*/ 183710 h 334495"/>
                <a:gd name="connsiteX29" fmla="*/ 92004 w 282708"/>
                <a:gd name="connsiteY29" fmla="*/ 199210 h 334495"/>
                <a:gd name="connsiteX30" fmla="*/ 73460 w 282708"/>
                <a:gd name="connsiteY30" fmla="*/ 236022 h 334495"/>
                <a:gd name="connsiteX31" fmla="*/ 85361 w 282708"/>
                <a:gd name="connsiteY31" fmla="*/ 265361 h 334495"/>
                <a:gd name="connsiteX32" fmla="*/ 121067 w 282708"/>
                <a:gd name="connsiteY32" fmla="*/ 276156 h 3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708" h="334495">
                  <a:moveTo>
                    <a:pt x="209361" y="327915"/>
                  </a:moveTo>
                  <a:cubicBezTo>
                    <a:pt x="206759" y="320118"/>
                    <a:pt x="204628" y="312168"/>
                    <a:pt x="202995" y="304111"/>
                  </a:cubicBezTo>
                  <a:cubicBezTo>
                    <a:pt x="201251" y="296455"/>
                    <a:pt x="200061" y="288686"/>
                    <a:pt x="199397" y="280861"/>
                  </a:cubicBezTo>
                  <a:cubicBezTo>
                    <a:pt x="189405" y="296284"/>
                    <a:pt x="176064" y="309246"/>
                    <a:pt x="160370" y="318781"/>
                  </a:cubicBezTo>
                  <a:cubicBezTo>
                    <a:pt x="143846" y="329290"/>
                    <a:pt x="124582" y="334682"/>
                    <a:pt x="105013" y="334281"/>
                  </a:cubicBezTo>
                  <a:cubicBezTo>
                    <a:pt x="76864" y="336060"/>
                    <a:pt x="49131" y="326719"/>
                    <a:pt x="27791" y="308263"/>
                  </a:cubicBezTo>
                  <a:cubicBezTo>
                    <a:pt x="8859" y="289566"/>
                    <a:pt x="-1189" y="263698"/>
                    <a:pt x="112" y="237129"/>
                  </a:cubicBezTo>
                  <a:cubicBezTo>
                    <a:pt x="-1216" y="208095"/>
                    <a:pt x="12761" y="180486"/>
                    <a:pt x="36924" y="164335"/>
                  </a:cubicBezTo>
                  <a:cubicBezTo>
                    <a:pt x="68062" y="145320"/>
                    <a:pt x="104294" y="136244"/>
                    <a:pt x="140718" y="138318"/>
                  </a:cubicBezTo>
                  <a:lnTo>
                    <a:pt x="196075" y="138318"/>
                  </a:lnTo>
                  <a:lnTo>
                    <a:pt x="196075" y="110639"/>
                  </a:lnTo>
                  <a:cubicBezTo>
                    <a:pt x="196850" y="95986"/>
                    <a:pt x="191564" y="81663"/>
                    <a:pt x="181406" y="71059"/>
                  </a:cubicBezTo>
                  <a:cubicBezTo>
                    <a:pt x="169587" y="60967"/>
                    <a:pt x="154281" y="55902"/>
                    <a:pt x="138781" y="56943"/>
                  </a:cubicBezTo>
                  <a:cubicBezTo>
                    <a:pt x="124720" y="56160"/>
                    <a:pt x="110853" y="60267"/>
                    <a:pt x="99478" y="68568"/>
                  </a:cubicBezTo>
                  <a:cubicBezTo>
                    <a:pt x="90012" y="75800"/>
                    <a:pt x="84559" y="87107"/>
                    <a:pt x="84808" y="99014"/>
                  </a:cubicBezTo>
                  <a:lnTo>
                    <a:pt x="18103" y="99014"/>
                  </a:lnTo>
                  <a:lnTo>
                    <a:pt x="18103" y="97354"/>
                  </a:lnTo>
                  <a:cubicBezTo>
                    <a:pt x="17218" y="70514"/>
                    <a:pt x="30033" y="45069"/>
                    <a:pt x="52147" y="29818"/>
                  </a:cubicBezTo>
                  <a:cubicBezTo>
                    <a:pt x="79051" y="9167"/>
                    <a:pt x="112376" y="-1320"/>
                    <a:pt x="146254" y="202"/>
                  </a:cubicBezTo>
                  <a:cubicBezTo>
                    <a:pt x="178832" y="-1561"/>
                    <a:pt x="210994" y="8243"/>
                    <a:pt x="237039" y="27881"/>
                  </a:cubicBezTo>
                  <a:cubicBezTo>
                    <a:pt x="260981" y="48565"/>
                    <a:pt x="273713" y="79365"/>
                    <a:pt x="271360" y="110916"/>
                  </a:cubicBezTo>
                  <a:lnTo>
                    <a:pt x="271360" y="254013"/>
                  </a:lnTo>
                  <a:cubicBezTo>
                    <a:pt x="271416" y="266792"/>
                    <a:pt x="272329" y="279555"/>
                    <a:pt x="274128" y="292210"/>
                  </a:cubicBezTo>
                  <a:cubicBezTo>
                    <a:pt x="275844" y="304449"/>
                    <a:pt x="278695" y="316497"/>
                    <a:pt x="282709" y="328191"/>
                  </a:cubicBezTo>
                  <a:close/>
                  <a:moveTo>
                    <a:pt x="121067" y="276156"/>
                  </a:moveTo>
                  <a:cubicBezTo>
                    <a:pt x="138283" y="276433"/>
                    <a:pt x="155194" y="271722"/>
                    <a:pt x="169781" y="262594"/>
                  </a:cubicBezTo>
                  <a:cubicBezTo>
                    <a:pt x="182540" y="255522"/>
                    <a:pt x="192726" y="244567"/>
                    <a:pt x="198843" y="231317"/>
                  </a:cubicBezTo>
                  <a:lnTo>
                    <a:pt x="198843" y="183710"/>
                  </a:lnTo>
                  <a:lnTo>
                    <a:pt x="141549" y="183710"/>
                  </a:lnTo>
                  <a:cubicBezTo>
                    <a:pt x="123696" y="182689"/>
                    <a:pt x="106093" y="188200"/>
                    <a:pt x="92004" y="199210"/>
                  </a:cubicBezTo>
                  <a:cubicBezTo>
                    <a:pt x="80546" y="208031"/>
                    <a:pt x="73737" y="221574"/>
                    <a:pt x="73460" y="236022"/>
                  </a:cubicBezTo>
                  <a:cubicBezTo>
                    <a:pt x="72934" y="247077"/>
                    <a:pt x="77280" y="257808"/>
                    <a:pt x="85361" y="265361"/>
                  </a:cubicBezTo>
                  <a:cubicBezTo>
                    <a:pt x="95464" y="273372"/>
                    <a:pt x="108224" y="277230"/>
                    <a:pt x="121067" y="276156"/>
                  </a:cubicBezTo>
                  <a:close/>
                </a:path>
              </a:pathLst>
            </a:custGeom>
            <a:solidFill>
              <a:srgbClr val="FFFFFF"/>
            </a:solidFill>
            <a:ln w="27652" cap="flat">
              <a:noFill/>
              <a:prstDash val="solid"/>
              <a:miter/>
            </a:ln>
          </p:spPr>
          <p:txBody>
            <a:bodyPr rtlCol="0" anchor="ctr"/>
            <a:lstStyle/>
            <a:p>
              <a:endParaRPr lang="en-US" sz="1436"/>
            </a:p>
          </p:txBody>
        </p:sp>
        <p:sp>
          <p:nvSpPr>
            <p:cNvPr id="79" name="Freeform: Shape 78">
              <a:extLst>
                <a:ext uri="{FF2B5EF4-FFF2-40B4-BE49-F238E27FC236}">
                  <a16:creationId xmlns:a16="http://schemas.microsoft.com/office/drawing/2014/main" id="{ABCC31F7-FECA-4ECB-A891-DED72D11F18C}"/>
                </a:ext>
              </a:extLst>
            </p:cNvPr>
            <p:cNvSpPr/>
            <p:nvPr/>
          </p:nvSpPr>
          <p:spPr>
            <a:xfrm>
              <a:off x="5470381" y="3130306"/>
              <a:ext cx="272897" cy="328132"/>
            </a:xfrm>
            <a:custGeom>
              <a:avLst/>
              <a:gdLst>
                <a:gd name="connsiteX0" fmla="*/ 67259 w 272897"/>
                <a:gd name="connsiteY0" fmla="*/ 6232 h 328132"/>
                <a:gd name="connsiteX1" fmla="*/ 71410 w 272897"/>
                <a:gd name="connsiteY1" fmla="*/ 52732 h 328132"/>
                <a:gd name="connsiteX2" fmla="*/ 110991 w 272897"/>
                <a:gd name="connsiteY2" fmla="*/ 13982 h 328132"/>
                <a:gd name="connsiteX3" fmla="*/ 166347 w 272897"/>
                <a:gd name="connsiteY3" fmla="*/ 143 h 328132"/>
                <a:gd name="connsiteX4" fmla="*/ 244677 w 272897"/>
                <a:gd name="connsiteY4" fmla="*/ 31143 h 328132"/>
                <a:gd name="connsiteX5" fmla="*/ 272355 w 272897"/>
                <a:gd name="connsiteY5" fmla="*/ 128017 h 328132"/>
                <a:gd name="connsiteX6" fmla="*/ 272355 w 272897"/>
                <a:gd name="connsiteY6" fmla="*/ 328132 h 328132"/>
                <a:gd name="connsiteX7" fmla="*/ 199008 w 272897"/>
                <a:gd name="connsiteY7" fmla="*/ 328132 h 328132"/>
                <a:gd name="connsiteX8" fmla="*/ 199008 w 272897"/>
                <a:gd name="connsiteY8" fmla="*/ 128571 h 328132"/>
                <a:gd name="connsiteX9" fmla="*/ 184615 w 272897"/>
                <a:gd name="connsiteY9" fmla="*/ 75151 h 328132"/>
                <a:gd name="connsiteX10" fmla="*/ 140330 w 272897"/>
                <a:gd name="connsiteY10" fmla="*/ 59375 h 328132"/>
                <a:gd name="connsiteX11" fmla="*/ 100196 w 272897"/>
                <a:gd name="connsiteY11" fmla="*/ 68232 h 328132"/>
                <a:gd name="connsiteX12" fmla="*/ 72517 w 272897"/>
                <a:gd name="connsiteY12" fmla="*/ 92589 h 328132"/>
                <a:gd name="connsiteX13" fmla="*/ 72517 w 272897"/>
                <a:gd name="connsiteY13" fmla="*/ 328132 h 328132"/>
                <a:gd name="connsiteX14" fmla="*/ 0 w 272897"/>
                <a:gd name="connsiteY14" fmla="*/ 328132 h 328132"/>
                <a:gd name="connsiteX15" fmla="*/ 0 w 272897"/>
                <a:gd name="connsiteY15" fmla="*/ 6232 h 32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897" h="328132">
                  <a:moveTo>
                    <a:pt x="67259" y="6232"/>
                  </a:moveTo>
                  <a:lnTo>
                    <a:pt x="71410" y="52732"/>
                  </a:lnTo>
                  <a:cubicBezTo>
                    <a:pt x="81319" y="36850"/>
                    <a:pt x="94909" y="23564"/>
                    <a:pt x="110991" y="13982"/>
                  </a:cubicBezTo>
                  <a:cubicBezTo>
                    <a:pt x="127874" y="4475"/>
                    <a:pt x="146972" y="-305"/>
                    <a:pt x="166347" y="143"/>
                  </a:cubicBezTo>
                  <a:cubicBezTo>
                    <a:pt x="195714" y="-1421"/>
                    <a:pt x="224333" y="9897"/>
                    <a:pt x="244677" y="31143"/>
                  </a:cubicBezTo>
                  <a:cubicBezTo>
                    <a:pt x="265547" y="58907"/>
                    <a:pt x="275400" y="93416"/>
                    <a:pt x="272355" y="128017"/>
                  </a:cubicBezTo>
                  <a:lnTo>
                    <a:pt x="272355" y="328132"/>
                  </a:lnTo>
                  <a:lnTo>
                    <a:pt x="199008" y="328132"/>
                  </a:lnTo>
                  <a:lnTo>
                    <a:pt x="199008" y="128571"/>
                  </a:lnTo>
                  <a:cubicBezTo>
                    <a:pt x="200890" y="109606"/>
                    <a:pt x="195769" y="90604"/>
                    <a:pt x="184615" y="75151"/>
                  </a:cubicBezTo>
                  <a:cubicBezTo>
                    <a:pt x="172741" y="63892"/>
                    <a:pt x="156660" y="58162"/>
                    <a:pt x="140330" y="59375"/>
                  </a:cubicBezTo>
                  <a:cubicBezTo>
                    <a:pt x="126435" y="59098"/>
                    <a:pt x="112679" y="62134"/>
                    <a:pt x="100196" y="68232"/>
                  </a:cubicBezTo>
                  <a:cubicBezTo>
                    <a:pt x="88875" y="73615"/>
                    <a:pt x="79299" y="82049"/>
                    <a:pt x="72517" y="92589"/>
                  </a:cubicBezTo>
                  <a:lnTo>
                    <a:pt x="72517" y="328132"/>
                  </a:lnTo>
                  <a:lnTo>
                    <a:pt x="0" y="328132"/>
                  </a:lnTo>
                  <a:lnTo>
                    <a:pt x="0" y="6232"/>
                  </a:lnTo>
                  <a:close/>
                </a:path>
              </a:pathLst>
            </a:custGeom>
            <a:solidFill>
              <a:srgbClr val="FFFFFF"/>
            </a:solidFill>
            <a:ln w="27652" cap="flat">
              <a:noFill/>
              <a:prstDash val="solid"/>
              <a:miter/>
            </a:ln>
          </p:spPr>
          <p:txBody>
            <a:bodyPr rtlCol="0" anchor="ctr"/>
            <a:lstStyle/>
            <a:p>
              <a:endParaRPr lang="en-US" sz="1436"/>
            </a:p>
          </p:txBody>
        </p:sp>
        <p:sp>
          <p:nvSpPr>
            <p:cNvPr id="80" name="Freeform: Shape 79">
              <a:extLst>
                <a:ext uri="{FF2B5EF4-FFF2-40B4-BE49-F238E27FC236}">
                  <a16:creationId xmlns:a16="http://schemas.microsoft.com/office/drawing/2014/main" id="{7E3B9EBA-0ACE-4463-8885-9BBE99DA1F77}"/>
                </a:ext>
              </a:extLst>
            </p:cNvPr>
            <p:cNvSpPr/>
            <p:nvPr/>
          </p:nvSpPr>
          <p:spPr>
            <a:xfrm>
              <a:off x="3121315" y="3002000"/>
              <a:ext cx="1244697" cy="1324688"/>
            </a:xfrm>
            <a:custGeom>
              <a:avLst/>
              <a:gdLst>
                <a:gd name="connsiteX0" fmla="*/ 0 w 1244697"/>
                <a:gd name="connsiteY0" fmla="*/ 168561 h 1324688"/>
                <a:gd name="connsiteX1" fmla="*/ 181294 w 1244697"/>
                <a:gd name="connsiteY1" fmla="*/ 0 h 1324688"/>
                <a:gd name="connsiteX2" fmla="*/ 1244698 w 1244697"/>
                <a:gd name="connsiteY2" fmla="*/ 1238608 h 1324688"/>
                <a:gd name="connsiteX3" fmla="*/ 1156127 w 1244697"/>
                <a:gd name="connsiteY3" fmla="*/ 1324688 h 1324688"/>
                <a:gd name="connsiteX4" fmla="*/ 0 w 1244697"/>
                <a:gd name="connsiteY4" fmla="*/ 168561 h 132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97" h="1324688">
                  <a:moveTo>
                    <a:pt x="0" y="168561"/>
                  </a:moveTo>
                  <a:lnTo>
                    <a:pt x="181294" y="0"/>
                  </a:lnTo>
                  <a:lnTo>
                    <a:pt x="1244698" y="1238608"/>
                  </a:lnTo>
                  <a:lnTo>
                    <a:pt x="1156127" y="1324688"/>
                  </a:lnTo>
                  <a:lnTo>
                    <a:pt x="0" y="168561"/>
                  </a:lnTo>
                  <a:close/>
                </a:path>
              </a:pathLst>
            </a:custGeom>
            <a:solidFill>
              <a:srgbClr val="008B8E"/>
            </a:solidFill>
            <a:ln w="27652" cap="flat">
              <a:noFill/>
              <a:prstDash val="solid"/>
              <a:miter/>
            </a:ln>
          </p:spPr>
          <p:txBody>
            <a:bodyPr rtlCol="0" anchor="ctr"/>
            <a:lstStyle/>
            <a:p>
              <a:endParaRPr lang="en-US" sz="1436"/>
            </a:p>
          </p:txBody>
        </p:sp>
        <p:sp>
          <p:nvSpPr>
            <p:cNvPr id="81" name="Freeform: Shape 80">
              <a:extLst>
                <a:ext uri="{FF2B5EF4-FFF2-40B4-BE49-F238E27FC236}">
                  <a16:creationId xmlns:a16="http://schemas.microsoft.com/office/drawing/2014/main" id="{A2D39F22-7EF4-40BD-AB50-57A44A0D2351}"/>
                </a:ext>
              </a:extLst>
            </p:cNvPr>
            <p:cNvSpPr/>
            <p:nvPr/>
          </p:nvSpPr>
          <p:spPr>
            <a:xfrm>
              <a:off x="6869801" y="4921923"/>
              <a:ext cx="328952" cy="433038"/>
            </a:xfrm>
            <a:custGeom>
              <a:avLst/>
              <a:gdLst>
                <a:gd name="connsiteX0" fmla="*/ 0 w 328952"/>
                <a:gd name="connsiteY0" fmla="*/ 433039 h 433038"/>
                <a:gd name="connsiteX1" fmla="*/ 0 w 328952"/>
                <a:gd name="connsiteY1" fmla="*/ 149 h 433038"/>
                <a:gd name="connsiteX2" fmla="*/ 143097 w 328952"/>
                <a:gd name="connsiteY2" fmla="*/ 149 h 433038"/>
                <a:gd name="connsiteX3" fmla="*/ 277061 w 328952"/>
                <a:gd name="connsiteY3" fmla="*/ 51631 h 433038"/>
                <a:gd name="connsiteX4" fmla="*/ 328820 w 328952"/>
                <a:gd name="connsiteY4" fmla="*/ 184210 h 433038"/>
                <a:gd name="connsiteX5" fmla="*/ 328820 w 328952"/>
                <a:gd name="connsiteY5" fmla="*/ 249254 h 433038"/>
                <a:gd name="connsiteX6" fmla="*/ 277061 w 328952"/>
                <a:gd name="connsiteY6" fmla="*/ 381834 h 433038"/>
                <a:gd name="connsiteX7" fmla="*/ 143097 w 328952"/>
                <a:gd name="connsiteY7" fmla="*/ 432762 h 433038"/>
                <a:gd name="connsiteX8" fmla="*/ 72794 w 328952"/>
                <a:gd name="connsiteY8" fmla="*/ 57997 h 433038"/>
                <a:gd name="connsiteX9" fmla="*/ 72794 w 328952"/>
                <a:gd name="connsiteY9" fmla="*/ 375468 h 433038"/>
                <a:gd name="connsiteX10" fmla="*/ 143651 w 328952"/>
                <a:gd name="connsiteY10" fmla="*/ 375468 h 433038"/>
                <a:gd name="connsiteX11" fmla="*/ 226686 w 328952"/>
                <a:gd name="connsiteY11" fmla="*/ 340316 h 433038"/>
                <a:gd name="connsiteX12" fmla="*/ 257409 w 328952"/>
                <a:gd name="connsiteY12" fmla="*/ 249531 h 433038"/>
                <a:gd name="connsiteX13" fmla="*/ 257409 w 328952"/>
                <a:gd name="connsiteY13" fmla="*/ 183103 h 433038"/>
                <a:gd name="connsiteX14" fmla="*/ 226686 w 328952"/>
                <a:gd name="connsiteY14" fmla="*/ 93148 h 433038"/>
                <a:gd name="connsiteX15" fmla="*/ 143651 w 328952"/>
                <a:gd name="connsiteY15" fmla="*/ 57997 h 43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952" h="433038">
                  <a:moveTo>
                    <a:pt x="0" y="433039"/>
                  </a:moveTo>
                  <a:lnTo>
                    <a:pt x="0" y="149"/>
                  </a:lnTo>
                  <a:lnTo>
                    <a:pt x="143097" y="149"/>
                  </a:lnTo>
                  <a:cubicBezTo>
                    <a:pt x="192946" y="-1872"/>
                    <a:pt x="241411" y="16756"/>
                    <a:pt x="277061" y="51631"/>
                  </a:cubicBezTo>
                  <a:cubicBezTo>
                    <a:pt x="311908" y="86754"/>
                    <a:pt x="330646" y="134749"/>
                    <a:pt x="328820" y="184210"/>
                  </a:cubicBezTo>
                  <a:lnTo>
                    <a:pt x="328820" y="249254"/>
                  </a:lnTo>
                  <a:cubicBezTo>
                    <a:pt x="330729" y="298716"/>
                    <a:pt x="311964" y="346738"/>
                    <a:pt x="277061" y="381834"/>
                  </a:cubicBezTo>
                  <a:cubicBezTo>
                    <a:pt x="241273" y="416432"/>
                    <a:pt x="192836" y="434838"/>
                    <a:pt x="143097" y="432762"/>
                  </a:cubicBezTo>
                  <a:close/>
                  <a:moveTo>
                    <a:pt x="72794" y="57997"/>
                  </a:moveTo>
                  <a:lnTo>
                    <a:pt x="72794" y="375468"/>
                  </a:lnTo>
                  <a:lnTo>
                    <a:pt x="143651" y="375468"/>
                  </a:lnTo>
                  <a:cubicBezTo>
                    <a:pt x="175204" y="376879"/>
                    <a:pt x="205734" y="363981"/>
                    <a:pt x="226686" y="340316"/>
                  </a:cubicBezTo>
                  <a:cubicBezTo>
                    <a:pt x="247833" y="314907"/>
                    <a:pt x="258793" y="282552"/>
                    <a:pt x="257409" y="249531"/>
                  </a:cubicBezTo>
                  <a:lnTo>
                    <a:pt x="257409" y="183103"/>
                  </a:lnTo>
                  <a:cubicBezTo>
                    <a:pt x="258655" y="150360"/>
                    <a:pt x="247722" y="118280"/>
                    <a:pt x="226686" y="93148"/>
                  </a:cubicBezTo>
                  <a:cubicBezTo>
                    <a:pt x="205817" y="69400"/>
                    <a:pt x="175232" y="56447"/>
                    <a:pt x="143651" y="57997"/>
                  </a:cubicBezTo>
                  <a:close/>
                </a:path>
              </a:pathLst>
            </a:custGeom>
            <a:solidFill>
              <a:srgbClr val="FFFFFF"/>
            </a:solidFill>
            <a:ln w="27652" cap="flat">
              <a:noFill/>
              <a:prstDash val="solid"/>
              <a:miter/>
            </a:ln>
          </p:spPr>
          <p:txBody>
            <a:bodyPr rtlCol="0" anchor="ctr"/>
            <a:lstStyle/>
            <a:p>
              <a:endParaRPr lang="en-US" sz="1436"/>
            </a:p>
          </p:txBody>
        </p:sp>
        <p:sp>
          <p:nvSpPr>
            <p:cNvPr id="82" name="Freeform: Shape 81">
              <a:extLst>
                <a:ext uri="{FF2B5EF4-FFF2-40B4-BE49-F238E27FC236}">
                  <a16:creationId xmlns:a16="http://schemas.microsoft.com/office/drawing/2014/main" id="{69CB1C49-BB46-4E22-8C12-3EB56B0E0EAA}"/>
                </a:ext>
              </a:extLst>
            </p:cNvPr>
            <p:cNvSpPr/>
            <p:nvPr/>
          </p:nvSpPr>
          <p:spPr>
            <a:xfrm>
              <a:off x="7257130" y="5027296"/>
              <a:ext cx="295668" cy="335528"/>
            </a:xfrm>
            <a:custGeom>
              <a:avLst/>
              <a:gdLst>
                <a:gd name="connsiteX0" fmla="*/ 168 w 295668"/>
                <a:gd name="connsiteY0" fmla="*/ 163810 h 335528"/>
                <a:gd name="connsiteX1" fmla="*/ 39471 w 295668"/>
                <a:gd name="connsiteY1" fmla="*/ 45900 h 335528"/>
                <a:gd name="connsiteX2" fmla="*/ 252761 w 295668"/>
                <a:gd name="connsiteY2" fmla="*/ 42468 h 335528"/>
                <a:gd name="connsiteX3" fmla="*/ 256193 w 295668"/>
                <a:gd name="connsiteY3" fmla="*/ 45900 h 335528"/>
                <a:gd name="connsiteX4" fmla="*/ 295496 w 295668"/>
                <a:gd name="connsiteY4" fmla="*/ 163810 h 335528"/>
                <a:gd name="connsiteX5" fmla="*/ 295496 w 295668"/>
                <a:gd name="connsiteY5" fmla="*/ 171560 h 335528"/>
                <a:gd name="connsiteX6" fmla="*/ 256193 w 295668"/>
                <a:gd name="connsiteY6" fmla="*/ 289747 h 335528"/>
                <a:gd name="connsiteX7" fmla="*/ 42488 w 295668"/>
                <a:gd name="connsiteY7" fmla="*/ 292764 h 335528"/>
                <a:gd name="connsiteX8" fmla="*/ 39471 w 295668"/>
                <a:gd name="connsiteY8" fmla="*/ 289747 h 335528"/>
                <a:gd name="connsiteX9" fmla="*/ 168 w 295668"/>
                <a:gd name="connsiteY9" fmla="*/ 171837 h 335528"/>
                <a:gd name="connsiteX10" fmla="*/ 72962 w 295668"/>
                <a:gd name="connsiteY10" fmla="*/ 171560 h 335528"/>
                <a:gd name="connsiteX11" fmla="*/ 91507 w 295668"/>
                <a:gd name="connsiteY11" fmla="*/ 248229 h 335528"/>
                <a:gd name="connsiteX12" fmla="*/ 148524 w 295668"/>
                <a:gd name="connsiteY12" fmla="*/ 277568 h 335528"/>
                <a:gd name="connsiteX13" fmla="*/ 203881 w 295668"/>
                <a:gd name="connsiteY13" fmla="*/ 248229 h 335528"/>
                <a:gd name="connsiteX14" fmla="*/ 222702 w 295668"/>
                <a:gd name="connsiteY14" fmla="*/ 171560 h 335528"/>
                <a:gd name="connsiteX15" fmla="*/ 222702 w 295668"/>
                <a:gd name="connsiteY15" fmla="*/ 165194 h 335528"/>
                <a:gd name="connsiteX16" fmla="*/ 203881 w 295668"/>
                <a:gd name="connsiteY16" fmla="*/ 89078 h 335528"/>
                <a:gd name="connsiteX17" fmla="*/ 146587 w 295668"/>
                <a:gd name="connsiteY17" fmla="*/ 59186 h 335528"/>
                <a:gd name="connsiteX18" fmla="*/ 91230 w 295668"/>
                <a:gd name="connsiteY18" fmla="*/ 89078 h 335528"/>
                <a:gd name="connsiteX19" fmla="*/ 72685 w 295668"/>
                <a:gd name="connsiteY19" fmla="*/ 165194 h 33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68" h="335528">
                  <a:moveTo>
                    <a:pt x="168" y="163810"/>
                  </a:moveTo>
                  <a:cubicBezTo>
                    <a:pt x="-1604" y="121019"/>
                    <a:pt x="12374" y="79059"/>
                    <a:pt x="39471" y="45900"/>
                  </a:cubicBezTo>
                  <a:cubicBezTo>
                    <a:pt x="97430" y="-13941"/>
                    <a:pt x="192920" y="-15463"/>
                    <a:pt x="252761" y="42468"/>
                  </a:cubicBezTo>
                  <a:cubicBezTo>
                    <a:pt x="253923" y="43603"/>
                    <a:pt x="255058" y="44738"/>
                    <a:pt x="256193" y="45900"/>
                  </a:cubicBezTo>
                  <a:cubicBezTo>
                    <a:pt x="283290" y="79059"/>
                    <a:pt x="297268" y="121019"/>
                    <a:pt x="295496" y="163810"/>
                  </a:cubicBezTo>
                  <a:lnTo>
                    <a:pt x="295496" y="171560"/>
                  </a:lnTo>
                  <a:cubicBezTo>
                    <a:pt x="297406" y="214462"/>
                    <a:pt x="283429" y="256533"/>
                    <a:pt x="256193" y="289747"/>
                  </a:cubicBezTo>
                  <a:cubicBezTo>
                    <a:pt x="198013" y="349588"/>
                    <a:pt x="102329" y="350944"/>
                    <a:pt x="42488" y="292764"/>
                  </a:cubicBezTo>
                  <a:cubicBezTo>
                    <a:pt x="41464" y="291767"/>
                    <a:pt x="40468" y="290771"/>
                    <a:pt x="39471" y="289747"/>
                  </a:cubicBezTo>
                  <a:cubicBezTo>
                    <a:pt x="12291" y="256644"/>
                    <a:pt x="-1714" y="214628"/>
                    <a:pt x="168" y="171837"/>
                  </a:cubicBezTo>
                  <a:close/>
                  <a:moveTo>
                    <a:pt x="72962" y="171560"/>
                  </a:moveTo>
                  <a:cubicBezTo>
                    <a:pt x="71744" y="198353"/>
                    <a:pt x="78166" y="224952"/>
                    <a:pt x="91507" y="248229"/>
                  </a:cubicBezTo>
                  <a:cubicBezTo>
                    <a:pt x="103630" y="267798"/>
                    <a:pt x="125551" y="279063"/>
                    <a:pt x="148524" y="277568"/>
                  </a:cubicBezTo>
                  <a:cubicBezTo>
                    <a:pt x="170861" y="278288"/>
                    <a:pt x="191924" y="267134"/>
                    <a:pt x="203881" y="248229"/>
                  </a:cubicBezTo>
                  <a:cubicBezTo>
                    <a:pt x="217250" y="224952"/>
                    <a:pt x="223782" y="198380"/>
                    <a:pt x="222702" y="171560"/>
                  </a:cubicBezTo>
                  <a:lnTo>
                    <a:pt x="222702" y="165194"/>
                  </a:lnTo>
                  <a:cubicBezTo>
                    <a:pt x="223671" y="138567"/>
                    <a:pt x="217167" y="112190"/>
                    <a:pt x="203881" y="89078"/>
                  </a:cubicBezTo>
                  <a:cubicBezTo>
                    <a:pt x="191675" y="69399"/>
                    <a:pt x="169698" y="57940"/>
                    <a:pt x="146587" y="59186"/>
                  </a:cubicBezTo>
                  <a:cubicBezTo>
                    <a:pt x="124084" y="58355"/>
                    <a:pt x="102882" y="69786"/>
                    <a:pt x="91230" y="89078"/>
                  </a:cubicBezTo>
                  <a:cubicBezTo>
                    <a:pt x="78055" y="112218"/>
                    <a:pt x="71633" y="138595"/>
                    <a:pt x="72685" y="165194"/>
                  </a:cubicBezTo>
                  <a:close/>
                </a:path>
              </a:pathLst>
            </a:custGeom>
            <a:solidFill>
              <a:srgbClr val="FFFFFF"/>
            </a:solidFill>
            <a:ln w="27652" cap="flat">
              <a:noFill/>
              <a:prstDash val="solid"/>
              <a:miter/>
            </a:ln>
          </p:spPr>
          <p:txBody>
            <a:bodyPr rtlCol="0" anchor="ctr"/>
            <a:lstStyle/>
            <a:p>
              <a:endParaRPr lang="en-US" sz="1436"/>
            </a:p>
          </p:txBody>
        </p:sp>
        <p:sp>
          <p:nvSpPr>
            <p:cNvPr id="83" name="Freeform: Shape 82">
              <a:extLst>
                <a:ext uri="{FF2B5EF4-FFF2-40B4-BE49-F238E27FC236}">
                  <a16:creationId xmlns:a16="http://schemas.microsoft.com/office/drawing/2014/main" id="{3F04F902-44FD-4618-B821-5129BE984BB9}"/>
                </a:ext>
              </a:extLst>
            </p:cNvPr>
            <p:cNvSpPr/>
            <p:nvPr/>
          </p:nvSpPr>
          <p:spPr>
            <a:xfrm>
              <a:off x="6835756" y="7161254"/>
              <a:ext cx="1828435" cy="1544178"/>
            </a:xfrm>
            <a:custGeom>
              <a:avLst/>
              <a:gdLst>
                <a:gd name="connsiteX0" fmla="*/ 0 w 1828435"/>
                <a:gd name="connsiteY0" fmla="*/ 1381706 h 1544178"/>
                <a:gd name="connsiteX1" fmla="*/ 602836 w 1828435"/>
                <a:gd name="connsiteY1" fmla="*/ 1544178 h 1544178"/>
                <a:gd name="connsiteX2" fmla="*/ 573496 w 1828435"/>
                <a:gd name="connsiteY2" fmla="*/ 1404126 h 1544178"/>
                <a:gd name="connsiteX3" fmla="*/ 1828435 w 1828435"/>
                <a:gd name="connsiteY3" fmla="*/ 186276 h 1544178"/>
                <a:gd name="connsiteX4" fmla="*/ 1638285 w 1828435"/>
                <a:gd name="connsiteY4" fmla="*/ 100749 h 1544178"/>
                <a:gd name="connsiteX5" fmla="*/ 1604240 w 1828435"/>
                <a:gd name="connsiteY5" fmla="*/ 85803 h 1544178"/>
                <a:gd name="connsiteX6" fmla="*/ 1414089 w 1828435"/>
                <a:gd name="connsiteY6" fmla="*/ 0 h 1544178"/>
                <a:gd name="connsiteX7" fmla="*/ 514265 w 1828435"/>
                <a:gd name="connsiteY7" fmla="*/ 1119592 h 1544178"/>
                <a:gd name="connsiteX8" fmla="*/ 486586 w 1828435"/>
                <a:gd name="connsiteY8" fmla="*/ 992271 h 154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435" h="1544178">
                  <a:moveTo>
                    <a:pt x="0" y="1381706"/>
                  </a:moveTo>
                  <a:lnTo>
                    <a:pt x="602836" y="1544178"/>
                  </a:lnTo>
                  <a:lnTo>
                    <a:pt x="573496" y="1404126"/>
                  </a:lnTo>
                  <a:cubicBezTo>
                    <a:pt x="1166949" y="1229807"/>
                    <a:pt x="1636375" y="774220"/>
                    <a:pt x="1828435" y="186276"/>
                  </a:cubicBezTo>
                  <a:lnTo>
                    <a:pt x="1638285" y="100749"/>
                  </a:lnTo>
                  <a:lnTo>
                    <a:pt x="1604240" y="85803"/>
                  </a:lnTo>
                  <a:lnTo>
                    <a:pt x="1414089" y="0"/>
                  </a:lnTo>
                  <a:cubicBezTo>
                    <a:pt x="1297840" y="500149"/>
                    <a:pt x="976771" y="905084"/>
                    <a:pt x="514265" y="1119592"/>
                  </a:cubicBezTo>
                  <a:lnTo>
                    <a:pt x="486586" y="992271"/>
                  </a:lnTo>
                  <a:close/>
                </a:path>
              </a:pathLst>
            </a:custGeom>
            <a:solidFill>
              <a:srgbClr val="EAEDED"/>
            </a:solidFill>
            <a:ln w="27652" cap="flat">
              <a:noFill/>
              <a:prstDash val="solid"/>
              <a:miter/>
            </a:ln>
          </p:spPr>
          <p:txBody>
            <a:bodyPr rtlCol="0" anchor="ctr"/>
            <a:lstStyle/>
            <a:p>
              <a:endParaRPr lang="en-US" sz="1436"/>
            </a:p>
          </p:txBody>
        </p:sp>
        <p:sp>
          <p:nvSpPr>
            <p:cNvPr id="84" name="Freeform: Shape 83">
              <a:extLst>
                <a:ext uri="{FF2B5EF4-FFF2-40B4-BE49-F238E27FC236}">
                  <a16:creationId xmlns:a16="http://schemas.microsoft.com/office/drawing/2014/main" id="{060078EC-2DA3-4B15-A715-C034E4B3DCAD}"/>
                </a:ext>
              </a:extLst>
            </p:cNvPr>
            <p:cNvSpPr/>
            <p:nvPr/>
          </p:nvSpPr>
          <p:spPr>
            <a:xfrm>
              <a:off x="7160978" y="1614226"/>
              <a:ext cx="1544454" cy="1828435"/>
            </a:xfrm>
            <a:custGeom>
              <a:avLst/>
              <a:gdLst>
                <a:gd name="connsiteX0" fmla="*/ 1381983 w 1544454"/>
                <a:gd name="connsiteY0" fmla="*/ 1828435 h 1828435"/>
                <a:gd name="connsiteX1" fmla="*/ 1544455 w 1544454"/>
                <a:gd name="connsiteY1" fmla="*/ 1225600 h 1828435"/>
                <a:gd name="connsiteX2" fmla="*/ 1404402 w 1544454"/>
                <a:gd name="connsiteY2" fmla="*/ 1254939 h 1828435"/>
                <a:gd name="connsiteX3" fmla="*/ 186553 w 1544454"/>
                <a:gd name="connsiteY3" fmla="*/ 0 h 1828435"/>
                <a:gd name="connsiteX4" fmla="*/ 101026 w 1544454"/>
                <a:gd name="connsiteY4" fmla="*/ 190427 h 1828435"/>
                <a:gd name="connsiteX5" fmla="*/ 85803 w 1544454"/>
                <a:gd name="connsiteY5" fmla="*/ 224195 h 1828435"/>
                <a:gd name="connsiteX6" fmla="*/ 0 w 1544454"/>
                <a:gd name="connsiteY6" fmla="*/ 414346 h 1828435"/>
                <a:gd name="connsiteX7" fmla="*/ 1119591 w 1544454"/>
                <a:gd name="connsiteY7" fmla="*/ 1315001 h 1828435"/>
                <a:gd name="connsiteX8" fmla="*/ 992271 w 1544454"/>
                <a:gd name="connsiteY8" fmla="*/ 1342679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381983" y="1828435"/>
                  </a:moveTo>
                  <a:lnTo>
                    <a:pt x="1544455" y="1225600"/>
                  </a:lnTo>
                  <a:lnTo>
                    <a:pt x="1404402" y="1254939"/>
                  </a:lnTo>
                  <a:cubicBezTo>
                    <a:pt x="1230084" y="661486"/>
                    <a:pt x="774497" y="192048"/>
                    <a:pt x="186553" y="0"/>
                  </a:cubicBezTo>
                  <a:lnTo>
                    <a:pt x="101026" y="190427"/>
                  </a:lnTo>
                  <a:cubicBezTo>
                    <a:pt x="95767" y="201499"/>
                    <a:pt x="90785" y="212847"/>
                    <a:pt x="85803" y="224195"/>
                  </a:cubicBezTo>
                  <a:cubicBezTo>
                    <a:pt x="57017" y="287670"/>
                    <a:pt x="28426" y="351053"/>
                    <a:pt x="0" y="414346"/>
                  </a:cubicBezTo>
                  <a:cubicBezTo>
                    <a:pt x="493451" y="523069"/>
                    <a:pt x="907686" y="856292"/>
                    <a:pt x="1119591" y="1315001"/>
                  </a:cubicBezTo>
                  <a:lnTo>
                    <a:pt x="992271" y="1342679"/>
                  </a:lnTo>
                  <a:close/>
                </a:path>
              </a:pathLst>
            </a:custGeom>
            <a:solidFill>
              <a:srgbClr val="EAEDED"/>
            </a:solidFill>
            <a:ln w="27652" cap="flat">
              <a:noFill/>
              <a:prstDash val="solid"/>
              <a:miter/>
            </a:ln>
          </p:spPr>
          <p:txBody>
            <a:bodyPr rtlCol="0" anchor="ctr"/>
            <a:lstStyle/>
            <a:p>
              <a:endParaRPr lang="en-US" sz="1436"/>
            </a:p>
          </p:txBody>
        </p:sp>
        <p:sp>
          <p:nvSpPr>
            <p:cNvPr id="85" name="Freeform: Shape 84">
              <a:extLst>
                <a:ext uri="{FF2B5EF4-FFF2-40B4-BE49-F238E27FC236}">
                  <a16:creationId xmlns:a16="http://schemas.microsoft.com/office/drawing/2014/main" id="{0057B778-EB67-44EC-A1B0-E366DAAE8F99}"/>
                </a:ext>
              </a:extLst>
            </p:cNvPr>
            <p:cNvSpPr/>
            <p:nvPr/>
          </p:nvSpPr>
          <p:spPr>
            <a:xfrm>
              <a:off x="1612842" y="1572986"/>
              <a:ext cx="1829819" cy="1544454"/>
            </a:xfrm>
            <a:custGeom>
              <a:avLst/>
              <a:gdLst>
                <a:gd name="connsiteX0" fmla="*/ 1829819 w 1829819"/>
                <a:gd name="connsiteY0" fmla="*/ 162472 h 1544454"/>
                <a:gd name="connsiteX1" fmla="*/ 1227260 w 1829819"/>
                <a:gd name="connsiteY1" fmla="*/ 0 h 1544454"/>
                <a:gd name="connsiteX2" fmla="*/ 1254939 w 1829819"/>
                <a:gd name="connsiteY2" fmla="*/ 140053 h 1544454"/>
                <a:gd name="connsiteX3" fmla="*/ 0 w 1829819"/>
                <a:gd name="connsiteY3" fmla="*/ 1357902 h 1544454"/>
                <a:gd name="connsiteX4" fmla="*/ 190427 w 1829819"/>
                <a:gd name="connsiteY4" fmla="*/ 1443705 h 1544454"/>
                <a:gd name="connsiteX5" fmla="*/ 224195 w 1829819"/>
                <a:gd name="connsiteY5" fmla="*/ 1458928 h 1544454"/>
                <a:gd name="connsiteX6" fmla="*/ 414346 w 1829819"/>
                <a:gd name="connsiteY6" fmla="*/ 1544455 h 1544454"/>
                <a:gd name="connsiteX7" fmla="*/ 1316385 w 1829819"/>
                <a:gd name="connsiteY7" fmla="*/ 424863 h 1544454"/>
                <a:gd name="connsiteX8" fmla="*/ 1344063 w 1829819"/>
                <a:gd name="connsiteY8" fmla="*/ 552184 h 154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819" h="1544454">
                  <a:moveTo>
                    <a:pt x="1829819" y="162472"/>
                  </a:moveTo>
                  <a:lnTo>
                    <a:pt x="1227260" y="0"/>
                  </a:lnTo>
                  <a:lnTo>
                    <a:pt x="1254939" y="140053"/>
                  </a:lnTo>
                  <a:cubicBezTo>
                    <a:pt x="661486" y="314382"/>
                    <a:pt x="192048" y="769944"/>
                    <a:pt x="0" y="1357902"/>
                  </a:cubicBezTo>
                  <a:lnTo>
                    <a:pt x="190427" y="1443705"/>
                  </a:lnTo>
                  <a:lnTo>
                    <a:pt x="224195" y="1458928"/>
                  </a:lnTo>
                  <a:lnTo>
                    <a:pt x="414346" y="1544455"/>
                  </a:lnTo>
                  <a:cubicBezTo>
                    <a:pt x="523446" y="1050752"/>
                    <a:pt x="857200" y="636506"/>
                    <a:pt x="1316385" y="424863"/>
                  </a:cubicBezTo>
                  <a:lnTo>
                    <a:pt x="1344063" y="552184"/>
                  </a:lnTo>
                  <a:close/>
                </a:path>
              </a:pathLst>
            </a:custGeom>
            <a:solidFill>
              <a:srgbClr val="EAEDED"/>
            </a:solidFill>
            <a:ln w="27652" cap="flat">
              <a:noFill/>
              <a:prstDash val="solid"/>
              <a:miter/>
            </a:ln>
          </p:spPr>
          <p:txBody>
            <a:bodyPr rtlCol="0" anchor="ctr"/>
            <a:lstStyle/>
            <a:p>
              <a:endParaRPr lang="en-US" sz="1436"/>
            </a:p>
          </p:txBody>
        </p:sp>
        <p:sp>
          <p:nvSpPr>
            <p:cNvPr id="86" name="Freeform: Shape 85">
              <a:extLst>
                <a:ext uri="{FF2B5EF4-FFF2-40B4-BE49-F238E27FC236}">
                  <a16:creationId xmlns:a16="http://schemas.microsoft.com/office/drawing/2014/main" id="{267E6601-83AA-4794-B5A9-15D140932381}"/>
                </a:ext>
              </a:extLst>
            </p:cNvPr>
            <p:cNvSpPr/>
            <p:nvPr/>
          </p:nvSpPr>
          <p:spPr>
            <a:xfrm>
              <a:off x="1572986" y="6835756"/>
              <a:ext cx="1544454" cy="1828435"/>
            </a:xfrm>
            <a:custGeom>
              <a:avLst/>
              <a:gdLst>
                <a:gd name="connsiteX0" fmla="*/ 162472 w 1544454"/>
                <a:gd name="connsiteY0" fmla="*/ 0 h 1828435"/>
                <a:gd name="connsiteX1" fmla="*/ 0 w 1544454"/>
                <a:gd name="connsiteY1" fmla="*/ 602836 h 1828435"/>
                <a:gd name="connsiteX2" fmla="*/ 140053 w 1544454"/>
                <a:gd name="connsiteY2" fmla="*/ 573496 h 1828435"/>
                <a:gd name="connsiteX3" fmla="*/ 1357902 w 1544454"/>
                <a:gd name="connsiteY3" fmla="*/ 1828435 h 1828435"/>
                <a:gd name="connsiteX4" fmla="*/ 1443705 w 1544454"/>
                <a:gd name="connsiteY4" fmla="*/ 1638285 h 1828435"/>
                <a:gd name="connsiteX5" fmla="*/ 1458928 w 1544454"/>
                <a:gd name="connsiteY5" fmla="*/ 1604240 h 1828435"/>
                <a:gd name="connsiteX6" fmla="*/ 1544455 w 1544454"/>
                <a:gd name="connsiteY6" fmla="*/ 1414089 h 1828435"/>
                <a:gd name="connsiteX7" fmla="*/ 424863 w 1544454"/>
                <a:gd name="connsiteY7" fmla="*/ 514265 h 1828435"/>
                <a:gd name="connsiteX8" fmla="*/ 552184 w 1544454"/>
                <a:gd name="connsiteY8" fmla="*/ 486586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62472" y="0"/>
                  </a:moveTo>
                  <a:lnTo>
                    <a:pt x="0" y="602836"/>
                  </a:lnTo>
                  <a:lnTo>
                    <a:pt x="140053" y="573496"/>
                  </a:lnTo>
                  <a:cubicBezTo>
                    <a:pt x="314382" y="1166949"/>
                    <a:pt x="769944" y="1636375"/>
                    <a:pt x="1357902" y="1828435"/>
                  </a:cubicBezTo>
                  <a:cubicBezTo>
                    <a:pt x="1386502" y="1764968"/>
                    <a:pt x="1415105" y="1701585"/>
                    <a:pt x="1443705" y="1638285"/>
                  </a:cubicBezTo>
                  <a:cubicBezTo>
                    <a:pt x="1448687" y="1626936"/>
                    <a:pt x="1453670" y="1615588"/>
                    <a:pt x="1458928" y="1604240"/>
                  </a:cubicBezTo>
                  <a:lnTo>
                    <a:pt x="1544455" y="1414089"/>
                  </a:lnTo>
                  <a:cubicBezTo>
                    <a:pt x="1044306" y="1297840"/>
                    <a:pt x="639371" y="976771"/>
                    <a:pt x="424863" y="514265"/>
                  </a:cubicBezTo>
                  <a:lnTo>
                    <a:pt x="552184" y="486586"/>
                  </a:lnTo>
                  <a:close/>
                </a:path>
              </a:pathLst>
            </a:custGeom>
            <a:solidFill>
              <a:srgbClr val="EAEDED"/>
            </a:solidFill>
            <a:ln w="27652" cap="flat">
              <a:noFill/>
              <a:prstDash val="solid"/>
              <a:miter/>
            </a:ln>
          </p:spPr>
          <p:txBody>
            <a:bodyPr rtlCol="0" anchor="ctr"/>
            <a:lstStyle/>
            <a:p>
              <a:endParaRPr lang="en-US" sz="1436"/>
            </a:p>
          </p:txBody>
        </p:sp>
      </p:grpSp>
    </p:spTree>
    <p:extLst>
      <p:ext uri="{BB962C8B-B14F-4D97-AF65-F5344CB8AC3E}">
        <p14:creationId xmlns:p14="http://schemas.microsoft.com/office/powerpoint/2010/main" val="2129309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75729B1F-BD9E-4A7A-AF98-1FD2B792B6AE}"/>
              </a:ext>
            </a:extLst>
          </p:cNvPr>
          <p:cNvSpPr>
            <a:spLocks noGrp="1"/>
          </p:cNvSpPr>
          <p:nvPr>
            <p:ph type="title"/>
          </p:nvPr>
        </p:nvSpPr>
        <p:spPr>
          <a:xfrm>
            <a:off x="628396" y="498864"/>
            <a:ext cx="11238484" cy="1212448"/>
          </a:xfrm>
        </p:spPr>
        <p:txBody>
          <a:bodyPr/>
          <a:lstStyle/>
          <a:p>
            <a:r>
              <a:rPr lang="en-US" dirty="0"/>
              <a:t>ENVIRONMENTAL MANAGEMENT SYSTEM</a:t>
            </a:r>
          </a:p>
        </p:txBody>
      </p:sp>
      <p:sp>
        <p:nvSpPr>
          <p:cNvPr id="44" name="Content Placeholder 43">
            <a:extLst>
              <a:ext uri="{FF2B5EF4-FFF2-40B4-BE49-F238E27FC236}">
                <a16:creationId xmlns:a16="http://schemas.microsoft.com/office/drawing/2014/main" id="{028F0AB5-C2C9-4BC1-BA68-9CD0FCDB7589}"/>
              </a:ext>
            </a:extLst>
          </p:cNvPr>
          <p:cNvSpPr>
            <a:spLocks noGrp="1"/>
          </p:cNvSpPr>
          <p:nvPr>
            <p:ph idx="1"/>
          </p:nvPr>
        </p:nvSpPr>
        <p:spPr>
          <a:xfrm>
            <a:off x="628395" y="1225917"/>
            <a:ext cx="6048175" cy="1009815"/>
          </a:xfrm>
        </p:spPr>
        <p:txBody>
          <a:bodyPr/>
          <a:lstStyle/>
          <a:p>
            <a:r>
              <a:rPr lang="en-US" dirty="0"/>
              <a:t>Implementing a framework of 10 elements</a:t>
            </a:r>
          </a:p>
        </p:txBody>
      </p:sp>
      <p:sp>
        <p:nvSpPr>
          <p:cNvPr id="154" name="TextBox 153">
            <a:extLst>
              <a:ext uri="{FF2B5EF4-FFF2-40B4-BE49-F238E27FC236}">
                <a16:creationId xmlns:a16="http://schemas.microsoft.com/office/drawing/2014/main" id="{19F55747-5979-44E7-BF50-812858013A5E}"/>
              </a:ext>
            </a:extLst>
          </p:cNvPr>
          <p:cNvSpPr txBox="1"/>
          <p:nvPr/>
        </p:nvSpPr>
        <p:spPr>
          <a:xfrm>
            <a:off x="628397" y="2695294"/>
            <a:ext cx="1554480" cy="1371600"/>
          </a:xfrm>
          <a:prstGeom prst="rect">
            <a:avLst/>
          </a:prstGeom>
          <a:solidFill>
            <a:srgbClr val="64A3AC"/>
          </a:solidFill>
        </p:spPr>
        <p:txBody>
          <a:bodyPr wrap="square" rtlCol="0" anchor="ctr">
            <a:noAutofit/>
          </a:bodyPr>
          <a:lstStyle/>
          <a:p>
            <a:pPr algn="ctr"/>
            <a:r>
              <a:rPr lang="en-US" sz="1200" b="1" dirty="0">
                <a:solidFill>
                  <a:schemeClr val="bg1"/>
                </a:solidFill>
              </a:rPr>
              <a:t>Environmental </a:t>
            </a:r>
            <a:br>
              <a:rPr lang="en-US" sz="1200" b="1" dirty="0">
                <a:solidFill>
                  <a:schemeClr val="bg1"/>
                </a:solidFill>
              </a:rPr>
            </a:br>
            <a:r>
              <a:rPr lang="en-US" sz="1200" b="1" dirty="0">
                <a:solidFill>
                  <a:schemeClr val="bg1"/>
                </a:solidFill>
              </a:rPr>
              <a:t>Policy</a:t>
            </a:r>
          </a:p>
        </p:txBody>
      </p:sp>
      <p:sp>
        <p:nvSpPr>
          <p:cNvPr id="155" name="TextBox 154">
            <a:extLst>
              <a:ext uri="{FF2B5EF4-FFF2-40B4-BE49-F238E27FC236}">
                <a16:creationId xmlns:a16="http://schemas.microsoft.com/office/drawing/2014/main" id="{0B8BCD74-C02B-425B-9C9D-E6F7495D6E0E}"/>
              </a:ext>
            </a:extLst>
          </p:cNvPr>
          <p:cNvSpPr txBox="1"/>
          <p:nvPr/>
        </p:nvSpPr>
        <p:spPr>
          <a:xfrm>
            <a:off x="2513171" y="2695294"/>
            <a:ext cx="1554480" cy="1371600"/>
          </a:xfrm>
          <a:prstGeom prst="rect">
            <a:avLst/>
          </a:prstGeom>
          <a:solidFill>
            <a:srgbClr val="64A3AC"/>
          </a:solidFill>
        </p:spPr>
        <p:txBody>
          <a:bodyPr wrap="square" rtlCol="0" anchor="ctr">
            <a:noAutofit/>
          </a:bodyPr>
          <a:lstStyle/>
          <a:p>
            <a:pPr algn="ctr"/>
            <a:r>
              <a:rPr lang="en-US" sz="1200" b="1" dirty="0">
                <a:solidFill>
                  <a:schemeClr val="bg1"/>
                </a:solidFill>
              </a:rPr>
              <a:t>Environmental </a:t>
            </a:r>
            <a:br>
              <a:rPr lang="en-US" sz="1200" b="1" dirty="0">
                <a:solidFill>
                  <a:schemeClr val="bg1"/>
                </a:solidFill>
              </a:rPr>
            </a:br>
            <a:r>
              <a:rPr lang="en-US" sz="1200"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4409686" y="2695294"/>
            <a:ext cx="1554480" cy="1371600"/>
          </a:xfrm>
          <a:prstGeom prst="rect">
            <a:avLst/>
          </a:prstGeom>
          <a:solidFill>
            <a:srgbClr val="64A3AC"/>
          </a:solidFill>
        </p:spPr>
        <p:txBody>
          <a:bodyPr wrap="square" rtlCol="0" anchor="ctr">
            <a:noAutofit/>
          </a:bodyPr>
          <a:lstStyle/>
          <a:p>
            <a:pPr algn="ctr"/>
            <a:r>
              <a:rPr lang="en-US" sz="1200" b="1" dirty="0">
                <a:solidFill>
                  <a:schemeClr val="bg1"/>
                </a:solidFill>
              </a:rPr>
              <a:t>Objectives </a:t>
            </a:r>
            <a:br>
              <a:rPr lang="en-US" sz="1200" b="1" dirty="0">
                <a:solidFill>
                  <a:schemeClr val="bg1"/>
                </a:solidFill>
              </a:rPr>
            </a:br>
            <a:r>
              <a:rPr lang="en-US" sz="1200" b="1" dirty="0">
                <a:solidFill>
                  <a:schemeClr val="bg1"/>
                </a:solidFill>
              </a:rPr>
              <a:t>&amp;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282719" y="2678693"/>
            <a:ext cx="1554480" cy="1371600"/>
          </a:xfrm>
          <a:prstGeom prst="rect">
            <a:avLst/>
          </a:prstGeom>
          <a:solidFill>
            <a:srgbClr val="C4CC3C"/>
          </a:solidFill>
        </p:spPr>
        <p:txBody>
          <a:bodyPr wrap="square" rtlCol="0" anchor="ctr">
            <a:noAutofit/>
          </a:bodyPr>
          <a:lstStyle/>
          <a:p>
            <a:pPr algn="ctr"/>
            <a:r>
              <a:rPr lang="en-US" sz="1200" b="1" dirty="0">
                <a:solidFill>
                  <a:sysClr val="windowText" lastClr="000000"/>
                </a:solidFill>
              </a:rPr>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8167493" y="2678693"/>
            <a:ext cx="1554480" cy="1371600"/>
          </a:xfrm>
          <a:prstGeom prst="rect">
            <a:avLst/>
          </a:prstGeom>
          <a:solidFill>
            <a:srgbClr val="C4CC3C"/>
          </a:solidFill>
        </p:spPr>
        <p:txBody>
          <a:bodyPr wrap="square" rtlCol="0" anchor="ctr">
            <a:noAutofit/>
          </a:bodyPr>
          <a:lstStyle/>
          <a:p>
            <a:pPr algn="ctr"/>
            <a:r>
              <a:rPr lang="en-US" sz="1200" b="1" dirty="0">
                <a:solidFill>
                  <a:sysClr val="windowText" lastClr="000000"/>
                </a:solidFill>
              </a:rPr>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10052265" y="2695294"/>
            <a:ext cx="1554480" cy="1371600"/>
          </a:xfrm>
          <a:prstGeom prst="rect">
            <a:avLst/>
          </a:prstGeom>
          <a:solidFill>
            <a:schemeClr val="accent1"/>
          </a:solidFill>
        </p:spPr>
        <p:txBody>
          <a:bodyPr wrap="square" rtlCol="0" anchor="ctr">
            <a:noAutofit/>
          </a:bodyPr>
          <a:lstStyle/>
          <a:p>
            <a:pPr algn="ctr"/>
            <a:r>
              <a:rPr lang="en-US" sz="1200" b="1" dirty="0"/>
              <a:t>Communication, Training &amp;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10059923" y="4563161"/>
            <a:ext cx="1554480" cy="1368772"/>
          </a:xfrm>
          <a:prstGeom prst="rect">
            <a:avLst/>
          </a:prstGeom>
          <a:solidFill>
            <a:srgbClr val="C4CC3C"/>
          </a:solidFill>
        </p:spPr>
        <p:txBody>
          <a:bodyPr wrap="square" rtlCol="0" anchor="ctr">
            <a:noAutofit/>
          </a:bodyPr>
          <a:lstStyle/>
          <a:p>
            <a:pPr algn="ctr"/>
            <a:r>
              <a:rPr lang="en-US" sz="1200"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8184052" y="4561747"/>
            <a:ext cx="1554480" cy="1371600"/>
          </a:xfrm>
          <a:prstGeom prst="rect">
            <a:avLst/>
          </a:prstGeom>
          <a:solidFill>
            <a:schemeClr val="tx2"/>
          </a:solidFill>
        </p:spPr>
        <p:txBody>
          <a:bodyPr wrap="square" rtlCol="0" anchor="ctr">
            <a:noAutofit/>
          </a:bodyPr>
          <a:lstStyle/>
          <a:p>
            <a:pPr algn="ctr"/>
            <a:r>
              <a:rPr lang="en-US" sz="1200" b="1" dirty="0">
                <a:solidFill>
                  <a:schemeClr val="bg1"/>
                </a:solidFill>
              </a:rPr>
              <a:t>Assessment</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290098" y="4561747"/>
            <a:ext cx="1554480" cy="1371600"/>
          </a:xfrm>
          <a:prstGeom prst="rect">
            <a:avLst/>
          </a:prstGeom>
          <a:solidFill>
            <a:schemeClr val="tx2"/>
          </a:solidFill>
        </p:spPr>
        <p:txBody>
          <a:bodyPr wrap="square" rtlCol="0" anchor="ctr">
            <a:noAutofit/>
          </a:bodyPr>
          <a:lstStyle/>
          <a:p>
            <a:pPr algn="ctr"/>
            <a:r>
              <a:rPr lang="en-US" sz="1200" b="1" dirty="0">
                <a:solidFill>
                  <a:schemeClr val="bg1"/>
                </a:solidFill>
              </a:rPr>
              <a:t>Revaluation &amp; Modification</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4409686" y="4561747"/>
            <a:ext cx="1554480" cy="1368772"/>
          </a:xfrm>
          <a:prstGeom prst="rect">
            <a:avLst/>
          </a:prstGeom>
          <a:solidFill>
            <a:srgbClr val="64A3AC"/>
          </a:solidFill>
        </p:spPr>
        <p:txBody>
          <a:bodyPr wrap="square" lIns="0" tIns="0" rIns="0" bIns="0" rtlCol="0" anchor="ctr">
            <a:noAutofit/>
          </a:bodyPr>
          <a:lstStyle/>
          <a:p>
            <a:pPr algn="ctr"/>
            <a:r>
              <a:rPr lang="en-US" sz="1200" b="1" dirty="0">
                <a:solidFill>
                  <a:schemeClr val="bg1"/>
                </a:solidFill>
              </a:rPr>
              <a:t>Legal &amp; Other Requirements</a:t>
            </a:r>
          </a:p>
        </p:txBody>
      </p:sp>
      <p:sp>
        <p:nvSpPr>
          <p:cNvPr id="173" name="Isosceles Triangle 172">
            <a:extLst>
              <a:ext uri="{FF2B5EF4-FFF2-40B4-BE49-F238E27FC236}">
                <a16:creationId xmlns:a16="http://schemas.microsoft.com/office/drawing/2014/main" id="{47848C20-37C5-4CEF-959E-378DB25C42B7}"/>
              </a:ext>
            </a:extLst>
          </p:cNvPr>
          <p:cNvSpPr/>
          <p:nvPr/>
        </p:nvSpPr>
        <p:spPr>
          <a:xfrm rot="5400000">
            <a:off x="2201050" y="3294478"/>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9577C8D8-192D-4ED2-8A9A-60A649BE9182}"/>
              </a:ext>
            </a:extLst>
          </p:cNvPr>
          <p:cNvSpPr/>
          <p:nvPr/>
        </p:nvSpPr>
        <p:spPr>
          <a:xfrm rot="5400000">
            <a:off x="4088692" y="3294478"/>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Isosceles Triangle 174">
            <a:extLst>
              <a:ext uri="{FF2B5EF4-FFF2-40B4-BE49-F238E27FC236}">
                <a16:creationId xmlns:a16="http://schemas.microsoft.com/office/drawing/2014/main" id="{D57CC93D-E85F-466A-BC77-547D0510FE29}"/>
              </a:ext>
            </a:extLst>
          </p:cNvPr>
          <p:cNvSpPr/>
          <p:nvPr/>
        </p:nvSpPr>
        <p:spPr>
          <a:xfrm rot="5400000">
            <a:off x="5976334" y="3277886"/>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Isosceles Triangle 175">
            <a:extLst>
              <a:ext uri="{FF2B5EF4-FFF2-40B4-BE49-F238E27FC236}">
                <a16:creationId xmlns:a16="http://schemas.microsoft.com/office/drawing/2014/main" id="{1888641D-6C62-46A9-AACC-5D04B7AB45E1}"/>
              </a:ext>
            </a:extLst>
          </p:cNvPr>
          <p:cNvSpPr/>
          <p:nvPr/>
        </p:nvSpPr>
        <p:spPr>
          <a:xfrm rot="5400000">
            <a:off x="7863976" y="3277886"/>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77" name="Isosceles Triangle 176">
            <a:extLst>
              <a:ext uri="{FF2B5EF4-FFF2-40B4-BE49-F238E27FC236}">
                <a16:creationId xmlns:a16="http://schemas.microsoft.com/office/drawing/2014/main" id="{64C51FB5-C951-40E8-9699-C6FCFFFFA804}"/>
              </a:ext>
            </a:extLst>
          </p:cNvPr>
          <p:cNvSpPr/>
          <p:nvPr/>
        </p:nvSpPr>
        <p:spPr>
          <a:xfrm rot="5400000">
            <a:off x="9751618" y="3277886"/>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78" name="Isosceles Triangle 177">
            <a:extLst>
              <a:ext uri="{FF2B5EF4-FFF2-40B4-BE49-F238E27FC236}">
                <a16:creationId xmlns:a16="http://schemas.microsoft.com/office/drawing/2014/main" id="{1F05D722-7E77-44AB-9A5B-2CF8C0FCB560}"/>
              </a:ext>
            </a:extLst>
          </p:cNvPr>
          <p:cNvSpPr/>
          <p:nvPr/>
        </p:nvSpPr>
        <p:spPr>
          <a:xfrm rot="10800000">
            <a:off x="10675238" y="4136821"/>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Isosceles Triangle 181">
            <a:extLst>
              <a:ext uri="{FF2B5EF4-FFF2-40B4-BE49-F238E27FC236}">
                <a16:creationId xmlns:a16="http://schemas.microsoft.com/office/drawing/2014/main" id="{A9C7E82A-8C6D-46E3-9CFC-0A11A524E6B4}"/>
              </a:ext>
            </a:extLst>
          </p:cNvPr>
          <p:cNvSpPr/>
          <p:nvPr/>
        </p:nvSpPr>
        <p:spPr>
          <a:xfrm rot="16200000">
            <a:off x="5956050" y="5142773"/>
            <a:ext cx="323850" cy="2095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Isosceles Triangle 182">
            <a:extLst>
              <a:ext uri="{FF2B5EF4-FFF2-40B4-BE49-F238E27FC236}">
                <a16:creationId xmlns:a16="http://schemas.microsoft.com/office/drawing/2014/main" id="{7AC6812C-C694-432F-9F82-4D583F7E3543}"/>
              </a:ext>
            </a:extLst>
          </p:cNvPr>
          <p:cNvSpPr/>
          <p:nvPr/>
        </p:nvSpPr>
        <p:spPr>
          <a:xfrm rot="16200000">
            <a:off x="7847117" y="5142773"/>
            <a:ext cx="323850" cy="20955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Isosceles Triangle 183">
            <a:extLst>
              <a:ext uri="{FF2B5EF4-FFF2-40B4-BE49-F238E27FC236}">
                <a16:creationId xmlns:a16="http://schemas.microsoft.com/office/drawing/2014/main" id="{F5FD2168-5AFC-4324-BA6E-592D140FB0D1}"/>
              </a:ext>
            </a:extLst>
          </p:cNvPr>
          <p:cNvSpPr/>
          <p:nvPr/>
        </p:nvSpPr>
        <p:spPr>
          <a:xfrm rot="16200000">
            <a:off x="9731298" y="5142772"/>
            <a:ext cx="323850" cy="2095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Isosceles Triangle 184">
            <a:extLst>
              <a:ext uri="{FF2B5EF4-FFF2-40B4-BE49-F238E27FC236}">
                <a16:creationId xmlns:a16="http://schemas.microsoft.com/office/drawing/2014/main" id="{F0471F27-EDFB-48C3-B83C-44C9F7670254}"/>
              </a:ext>
            </a:extLst>
          </p:cNvPr>
          <p:cNvSpPr/>
          <p:nvPr/>
        </p:nvSpPr>
        <p:spPr>
          <a:xfrm rot="5400000">
            <a:off x="3980020" y="5111144"/>
            <a:ext cx="323850" cy="209550"/>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54" idx="2"/>
          </p:cNvCxnSpPr>
          <p:nvPr/>
        </p:nvCxnSpPr>
        <p:spPr>
          <a:xfrm>
            <a:off x="1405637" y="4066894"/>
            <a:ext cx="0" cy="1149025"/>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endCxn id="185" idx="3"/>
          </p:cNvCxnSpPr>
          <p:nvPr/>
        </p:nvCxnSpPr>
        <p:spPr>
          <a:xfrm>
            <a:off x="1405637" y="5215919"/>
            <a:ext cx="2631533"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a:off x="5023196" y="4271884"/>
            <a:ext cx="323850" cy="20955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304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E68ACCB0-90C5-4747-B560-A557586521EF}"/>
              </a:ext>
            </a:extLst>
          </p:cNvPr>
          <p:cNvGrpSpPr/>
          <p:nvPr/>
        </p:nvGrpSpPr>
        <p:grpSpPr>
          <a:xfrm>
            <a:off x="6210299" y="353341"/>
            <a:ext cx="4451350" cy="6151318"/>
            <a:chOff x="670711" y="420747"/>
            <a:chExt cx="4451350" cy="6151318"/>
          </a:xfrm>
        </p:grpSpPr>
        <p:sp>
          <p:nvSpPr>
            <p:cNvPr id="155" name="TextBox 154">
              <a:extLst>
                <a:ext uri="{FF2B5EF4-FFF2-40B4-BE49-F238E27FC236}">
                  <a16:creationId xmlns:a16="http://schemas.microsoft.com/office/drawing/2014/main" id="{0B8BCD74-C02B-425B-9C9D-E6F7495D6E0E}"/>
                </a:ext>
              </a:extLst>
            </p:cNvPr>
            <p:cNvSpPr txBox="1"/>
            <p:nvPr/>
          </p:nvSpPr>
          <p:spPr>
            <a:xfrm>
              <a:off x="670712" y="1121082"/>
              <a:ext cx="2324100"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 </a:t>
              </a:r>
              <a:br>
                <a:rPr lang="en-US" sz="1300" b="1" dirty="0">
                  <a:solidFill>
                    <a:schemeClr val="bg1"/>
                  </a:solidFill>
                </a:rPr>
              </a:br>
              <a:r>
                <a:rPr lang="en-US" sz="1300"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670712" y="1821417"/>
              <a:ext cx="2316425" cy="548640"/>
            </a:xfrm>
            <a:prstGeom prst="rect">
              <a:avLst/>
            </a:prstGeom>
            <a:solidFill>
              <a:srgbClr val="64A3AC"/>
            </a:solidFill>
          </p:spPr>
          <p:txBody>
            <a:bodyPr wrap="square" rtlCol="0" anchor="ctr">
              <a:noAutofit/>
            </a:bodyPr>
            <a:lstStyle/>
            <a:p>
              <a:pPr algn="ctr"/>
              <a:r>
                <a:rPr lang="en-US" sz="1300" b="1" dirty="0">
                  <a:solidFill>
                    <a:schemeClr val="bg1"/>
                  </a:solidFill>
                </a:rPr>
                <a:t>Objectives </a:t>
              </a:r>
              <a:br>
                <a:rPr lang="en-US" sz="1300" b="1" dirty="0">
                  <a:solidFill>
                    <a:schemeClr val="bg1"/>
                  </a:solidFill>
                </a:rPr>
              </a:br>
              <a:r>
                <a:rPr lang="en-US" sz="1300" b="1" dirty="0">
                  <a:solidFill>
                    <a:schemeClr val="bg1"/>
                  </a:solidFill>
                </a:rPr>
                <a:t>&amp;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300" b="1" dirty="0"/>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670711" y="3222087"/>
              <a:ext cx="2319163" cy="548640"/>
            </a:xfrm>
            <a:prstGeom prst="rect">
              <a:avLst/>
            </a:prstGeom>
            <a:solidFill>
              <a:srgbClr val="C4CC3C"/>
            </a:solidFill>
          </p:spPr>
          <p:txBody>
            <a:bodyPr wrap="square" rtlCol="0" anchor="ctr">
              <a:noAutofit/>
            </a:bodyPr>
            <a:lstStyle/>
            <a:p>
              <a:pPr algn="ctr"/>
              <a:r>
                <a:rPr lang="en-US" sz="1300" b="1" dirty="0"/>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675648" y="3922422"/>
              <a:ext cx="2316425" cy="548640"/>
            </a:xfrm>
            <a:prstGeom prst="rect">
              <a:avLst/>
            </a:prstGeom>
            <a:solidFill>
              <a:srgbClr val="C4CC3C"/>
            </a:solidFill>
          </p:spPr>
          <p:txBody>
            <a:bodyPr wrap="square" rtlCol="0" anchor="ctr">
              <a:noAutofit/>
            </a:bodyPr>
            <a:lstStyle/>
            <a:p>
              <a:pPr algn="ctr"/>
              <a:r>
                <a:rPr lang="en-US" sz="1300" b="1" dirty="0"/>
                <a:t>Communication, Training </a:t>
              </a:r>
              <a:br>
                <a:rPr lang="en-US" sz="1300" b="1" dirty="0"/>
              </a:br>
              <a:r>
                <a:rPr lang="en-US" sz="1300" b="1" dirty="0"/>
                <a:t>&amp;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675648" y="4622757"/>
              <a:ext cx="2319164" cy="548640"/>
            </a:xfrm>
            <a:prstGeom prst="rect">
              <a:avLst/>
            </a:prstGeom>
            <a:solidFill>
              <a:srgbClr val="C4CC3C"/>
            </a:solidFill>
          </p:spPr>
          <p:txBody>
            <a:bodyPr wrap="square" rtlCol="0" anchor="ctr">
              <a:noAutofit/>
            </a:bodyPr>
            <a:lstStyle/>
            <a:p>
              <a:pPr algn="ctr"/>
              <a:r>
                <a:rPr lang="en-US" sz="1300"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682004" y="6023425"/>
              <a:ext cx="2312807" cy="548640"/>
            </a:xfrm>
            <a:prstGeom prst="rect">
              <a:avLst/>
            </a:prstGeom>
            <a:solidFill>
              <a:srgbClr val="2B5026"/>
            </a:solidFill>
          </p:spPr>
          <p:txBody>
            <a:bodyPr wrap="square" rtlCol="0" anchor="ctr">
              <a:noAutofit/>
            </a:bodyPr>
            <a:lstStyle/>
            <a:p>
              <a:pPr algn="ctr"/>
              <a:r>
                <a:rPr lang="en-US" sz="1300" b="1" dirty="0">
                  <a:solidFill>
                    <a:schemeClr val="bg1"/>
                  </a:solidFill>
                </a:rPr>
                <a:t>Reevaluation &amp; Modification</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82005" y="5323092"/>
              <a:ext cx="2311489" cy="548637"/>
            </a:xfrm>
            <a:prstGeom prst="rect">
              <a:avLst/>
            </a:prstGeom>
            <a:solidFill>
              <a:srgbClr val="2B5026"/>
            </a:solidFill>
          </p:spPr>
          <p:txBody>
            <a:bodyPr wrap="square" rtlCol="0" anchor="ctr">
              <a:noAutofit/>
            </a:bodyPr>
            <a:lstStyle/>
            <a:p>
              <a:pPr algn="ctr"/>
              <a:r>
                <a:rPr lang="en-US" sz="1300" b="1" dirty="0">
                  <a:solidFill>
                    <a:schemeClr val="bg1"/>
                  </a:solidFill>
                </a:rPr>
                <a:t>Assessment</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3662844" y="1756632"/>
              <a:ext cx="1459217" cy="678210"/>
            </a:xfrm>
            <a:prstGeom prst="rect">
              <a:avLst/>
            </a:prstGeom>
            <a:solidFill>
              <a:srgbClr val="64A3AC"/>
            </a:solidFill>
          </p:spPr>
          <p:txBody>
            <a:bodyPr wrap="square" lIns="91440" tIns="0" rIns="91440" bIns="0" rtlCol="0" anchor="ctr">
              <a:noAutofit/>
            </a:bodyPr>
            <a:lstStyle/>
            <a:p>
              <a:pPr algn="ctr"/>
              <a:r>
                <a:rPr lang="en-US" sz="1300" b="1" dirty="0">
                  <a:solidFill>
                    <a:schemeClr val="bg1"/>
                  </a:solidFill>
                </a:rPr>
                <a:t>Legal &amp; Other Requirements</a:t>
              </a:r>
            </a:p>
          </p:txBody>
        </p:sp>
        <p:sp>
          <p:nvSpPr>
            <p:cNvPr id="185" name="Isosceles Triangle 184">
              <a:extLst>
                <a:ext uri="{FF2B5EF4-FFF2-40B4-BE49-F238E27FC236}">
                  <a16:creationId xmlns:a16="http://schemas.microsoft.com/office/drawing/2014/main" id="{F0471F27-EDFB-48C3-B83C-44C9F7670254}"/>
                </a:ext>
              </a:extLst>
            </p:cNvPr>
            <p:cNvSpPr/>
            <p:nvPr/>
          </p:nvSpPr>
          <p:spPr>
            <a:xfrm>
              <a:off x="3258571" y="2169518"/>
              <a:ext cx="195900" cy="1267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85" idx="3"/>
            </p:cNvCxnSpPr>
            <p:nvPr/>
          </p:nvCxnSpPr>
          <p:spPr>
            <a:xfrm>
              <a:off x="3356521" y="2296277"/>
              <a:ext cx="8529" cy="40014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stCxn id="161" idx="3"/>
            </p:cNvCxnSpPr>
            <p:nvPr/>
          </p:nvCxnSpPr>
          <p:spPr>
            <a:xfrm>
              <a:off x="2994811" y="6297745"/>
              <a:ext cx="37023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1" name="Straight Connector 200">
              <a:extLst>
                <a:ext uri="{FF2B5EF4-FFF2-40B4-BE49-F238E27FC236}">
                  <a16:creationId xmlns:a16="http://schemas.microsoft.com/office/drawing/2014/main" id="{F56A20F1-A25F-47CF-8060-B22C0F7627EA}"/>
                </a:ext>
              </a:extLst>
            </p:cNvPr>
            <p:cNvCxnSpPr>
              <a:cxnSpLocks/>
              <a:stCxn id="194" idx="3"/>
              <a:endCxn id="163" idx="1"/>
            </p:cNvCxnSpPr>
            <p:nvPr/>
          </p:nvCxnSpPr>
          <p:spPr>
            <a:xfrm>
              <a:off x="3140896" y="2095737"/>
              <a:ext cx="521948" cy="0"/>
            </a:xfrm>
            <a:prstGeom prst="line">
              <a:avLst/>
            </a:prstGeom>
            <a:solidFill>
              <a:srgbClr val="64A3AC"/>
            </a:solidFill>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F416603-26B0-4637-9191-4A3B7C76698B}"/>
                </a:ext>
              </a:extLst>
            </p:cNvPr>
            <p:cNvCxnSpPr>
              <a:cxnSpLocks/>
            </p:cNvCxnSpPr>
            <p:nvPr/>
          </p:nvCxnSpPr>
          <p:spPr>
            <a:xfrm>
              <a:off x="2978607" y="695067"/>
              <a:ext cx="1413845" cy="0"/>
            </a:xfrm>
            <a:prstGeom prst="line">
              <a:avLst/>
            </a:prstGeom>
            <a:solidFill>
              <a:srgbClr val="64A3AC"/>
            </a:solidFill>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7D8175A-664A-4BF7-A722-99441BEC91CB}"/>
                </a:ext>
              </a:extLst>
            </p:cNvPr>
            <p:cNvCxnSpPr>
              <a:cxnSpLocks/>
              <a:endCxn id="247" idx="3"/>
            </p:cNvCxnSpPr>
            <p:nvPr/>
          </p:nvCxnSpPr>
          <p:spPr>
            <a:xfrm flipH="1">
              <a:off x="440261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247" name="Isosceles Triangle 246">
              <a:extLst>
                <a:ext uri="{FF2B5EF4-FFF2-40B4-BE49-F238E27FC236}">
                  <a16:creationId xmlns:a16="http://schemas.microsoft.com/office/drawing/2014/main" id="{D4F05F31-E45A-46E6-B8BC-F4A9E9BB8DBE}"/>
                </a:ext>
              </a:extLst>
            </p:cNvPr>
            <p:cNvSpPr/>
            <p:nvPr/>
          </p:nvSpPr>
          <p:spPr>
            <a:xfrm rot="10800000">
              <a:off x="430466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Isosceles Triangle 251">
              <a:extLst>
                <a:ext uri="{FF2B5EF4-FFF2-40B4-BE49-F238E27FC236}">
                  <a16:creationId xmlns:a16="http://schemas.microsoft.com/office/drawing/2014/main" id="{93820F55-8E79-4B58-AFF5-A2D28ED804E2}"/>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Isosceles Triangle 252">
              <a:extLst>
                <a:ext uri="{FF2B5EF4-FFF2-40B4-BE49-F238E27FC236}">
                  <a16:creationId xmlns:a16="http://schemas.microsoft.com/office/drawing/2014/main" id="{25CBF6BE-B435-48E0-BCD3-64BB49BAA1D0}"/>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Isosceles Triangle 253">
              <a:extLst>
                <a:ext uri="{FF2B5EF4-FFF2-40B4-BE49-F238E27FC236}">
                  <a16:creationId xmlns:a16="http://schemas.microsoft.com/office/drawing/2014/main" id="{383A5024-19E4-4EFC-B980-707D39AC5358}"/>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Isosceles Triangle 254">
              <a:extLst>
                <a:ext uri="{FF2B5EF4-FFF2-40B4-BE49-F238E27FC236}">
                  <a16:creationId xmlns:a16="http://schemas.microsoft.com/office/drawing/2014/main" id="{EDFE22FF-1B5E-4DA9-B861-B06AA8A35235}"/>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Isosceles Triangle 255">
              <a:extLst>
                <a:ext uri="{FF2B5EF4-FFF2-40B4-BE49-F238E27FC236}">
                  <a16:creationId xmlns:a16="http://schemas.microsoft.com/office/drawing/2014/main" id="{173FD428-33C3-44B2-83F8-0ED82F663BCB}"/>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Isosceles Triangle 256">
              <a:extLst>
                <a:ext uri="{FF2B5EF4-FFF2-40B4-BE49-F238E27FC236}">
                  <a16:creationId xmlns:a16="http://schemas.microsoft.com/office/drawing/2014/main" id="{0963B5CF-5BBD-4B74-A526-8A6C13013292}"/>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Isosceles Triangle 257">
              <a:extLst>
                <a:ext uri="{FF2B5EF4-FFF2-40B4-BE49-F238E27FC236}">
                  <a16:creationId xmlns:a16="http://schemas.microsoft.com/office/drawing/2014/main" id="{6F6721F5-5477-4636-BAED-032C3767F761}"/>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Isosceles Triangle 258">
              <a:extLst>
                <a:ext uri="{FF2B5EF4-FFF2-40B4-BE49-F238E27FC236}">
                  <a16:creationId xmlns:a16="http://schemas.microsoft.com/office/drawing/2014/main" id="{DAD47BAB-4C67-4E91-B1AE-E7AD708E4624}"/>
                </a:ext>
              </a:extLst>
            </p:cNvPr>
            <p:cNvSpPr/>
            <p:nvPr/>
          </p:nvSpPr>
          <p:spPr>
            <a:xfrm rot="10800000">
              <a:off x="1746188" y="5871729"/>
              <a:ext cx="195900" cy="126759"/>
            </a:xfrm>
            <a:prstGeom prst="triangle">
              <a:avLst/>
            </a:prstGeom>
            <a:solidFill>
              <a:srgbClr val="2B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19F55747-5979-44E7-BF50-812858013A5E}"/>
                </a:ext>
              </a:extLst>
            </p:cNvPr>
            <p:cNvSpPr txBox="1"/>
            <p:nvPr/>
          </p:nvSpPr>
          <p:spPr>
            <a:xfrm>
              <a:off x="670712" y="420747"/>
              <a:ext cx="2322782"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 </a:t>
              </a:r>
              <a:br>
                <a:rPr lang="en-US" sz="1300" b="1" dirty="0">
                  <a:solidFill>
                    <a:schemeClr val="bg1"/>
                  </a:solidFill>
                </a:rPr>
              </a:br>
              <a:r>
                <a:rPr lang="en-US" sz="1300" b="1" dirty="0">
                  <a:solidFill>
                    <a:schemeClr val="bg1"/>
                  </a:solidFill>
                </a:rPr>
                <a:t>Policy </a:t>
              </a:r>
            </a:p>
          </p:txBody>
        </p:sp>
      </p:grpSp>
      <p:sp>
        <p:nvSpPr>
          <p:cNvPr id="262" name="Title 42">
            <a:extLst>
              <a:ext uri="{FF2B5EF4-FFF2-40B4-BE49-F238E27FC236}">
                <a16:creationId xmlns:a16="http://schemas.microsoft.com/office/drawing/2014/main" id="{9E6CB1B8-E209-4FB4-9E57-BB6ABE85629C}"/>
              </a:ext>
            </a:extLst>
          </p:cNvPr>
          <p:cNvSpPr>
            <a:spLocks noGrp="1"/>
          </p:cNvSpPr>
          <p:nvPr>
            <p:ph type="title"/>
          </p:nvPr>
        </p:nvSpPr>
        <p:spPr>
          <a:xfrm>
            <a:off x="677911" y="1053676"/>
            <a:ext cx="4565650" cy="1882861"/>
          </a:xfrm>
        </p:spPr>
        <p:txBody>
          <a:bodyPr>
            <a:normAutofit fontScale="90000"/>
          </a:bodyPr>
          <a:lstStyle/>
          <a:p>
            <a:r>
              <a:rPr lang="en-US" dirty="0"/>
              <a:t>ENVIRONMENTAL</a:t>
            </a:r>
            <a:br>
              <a:rPr lang="en-US" dirty="0"/>
            </a:br>
            <a:r>
              <a:rPr lang="en-US" dirty="0"/>
              <a:t>MANAGEMENT SYSTEM</a:t>
            </a:r>
          </a:p>
        </p:txBody>
      </p:sp>
      <p:sp>
        <p:nvSpPr>
          <p:cNvPr id="263" name="Content Placeholder 43">
            <a:extLst>
              <a:ext uri="{FF2B5EF4-FFF2-40B4-BE49-F238E27FC236}">
                <a16:creationId xmlns:a16="http://schemas.microsoft.com/office/drawing/2014/main" id="{0812F5D3-D7F4-4A40-95EB-58217A7BDFED}"/>
              </a:ext>
            </a:extLst>
          </p:cNvPr>
          <p:cNvSpPr>
            <a:spLocks noGrp="1"/>
          </p:cNvSpPr>
          <p:nvPr>
            <p:ph idx="1"/>
          </p:nvPr>
        </p:nvSpPr>
        <p:spPr>
          <a:xfrm>
            <a:off x="677909" y="3044487"/>
            <a:ext cx="4565651" cy="3125787"/>
          </a:xfrm>
        </p:spPr>
        <p:txBody>
          <a:bodyPr/>
          <a:lstStyle/>
          <a:p>
            <a:r>
              <a:rPr lang="en-US" dirty="0"/>
              <a:t>Implementing a framework of 10 elements</a:t>
            </a:r>
          </a:p>
        </p:txBody>
      </p:sp>
    </p:spTree>
    <p:extLst>
      <p:ext uri="{BB962C8B-B14F-4D97-AF65-F5344CB8AC3E}">
        <p14:creationId xmlns:p14="http://schemas.microsoft.com/office/powerpoint/2010/main" val="133326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E68ACCB0-90C5-4747-B560-A557586521EF}"/>
              </a:ext>
            </a:extLst>
          </p:cNvPr>
          <p:cNvGrpSpPr/>
          <p:nvPr/>
        </p:nvGrpSpPr>
        <p:grpSpPr>
          <a:xfrm>
            <a:off x="6207237" y="353341"/>
            <a:ext cx="4454412" cy="6151318"/>
            <a:chOff x="667649" y="420747"/>
            <a:chExt cx="4454412" cy="6151318"/>
          </a:xfrm>
        </p:grpSpPr>
        <p:sp>
          <p:nvSpPr>
            <p:cNvPr id="155" name="TextBox 154">
              <a:extLst>
                <a:ext uri="{FF2B5EF4-FFF2-40B4-BE49-F238E27FC236}">
                  <a16:creationId xmlns:a16="http://schemas.microsoft.com/office/drawing/2014/main" id="{0B8BCD74-C02B-425B-9C9D-E6F7495D6E0E}"/>
                </a:ext>
              </a:extLst>
            </p:cNvPr>
            <p:cNvSpPr txBox="1"/>
            <p:nvPr/>
          </p:nvSpPr>
          <p:spPr>
            <a:xfrm>
              <a:off x="670712" y="1121082"/>
              <a:ext cx="2332464"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a:t>
              </a:r>
              <a:br>
                <a:rPr lang="en-US" sz="1300" b="1" dirty="0">
                  <a:solidFill>
                    <a:schemeClr val="bg1"/>
                  </a:solidFill>
                </a:rPr>
              </a:br>
              <a:r>
                <a:rPr lang="en-US" sz="1300" b="1" dirty="0">
                  <a:solidFill>
                    <a:schemeClr val="bg1"/>
                  </a:solidFill>
                </a:rPr>
                <a:t>Impacts</a:t>
              </a:r>
            </a:p>
          </p:txBody>
        </p:sp>
        <p:sp>
          <p:nvSpPr>
            <p:cNvPr id="156" name="TextBox 155">
              <a:extLst>
                <a:ext uri="{FF2B5EF4-FFF2-40B4-BE49-F238E27FC236}">
                  <a16:creationId xmlns:a16="http://schemas.microsoft.com/office/drawing/2014/main" id="{B1AAE845-1BFA-416F-9A85-821AA58D692A}"/>
                </a:ext>
              </a:extLst>
            </p:cNvPr>
            <p:cNvSpPr txBox="1"/>
            <p:nvPr/>
          </p:nvSpPr>
          <p:spPr>
            <a:xfrm>
              <a:off x="667649" y="1821417"/>
              <a:ext cx="2332464" cy="548640"/>
            </a:xfrm>
            <a:prstGeom prst="rect">
              <a:avLst/>
            </a:prstGeom>
            <a:solidFill>
              <a:srgbClr val="64A3AC"/>
            </a:solidFill>
          </p:spPr>
          <p:txBody>
            <a:bodyPr wrap="square" rtlCol="0" anchor="ctr">
              <a:noAutofit/>
            </a:bodyPr>
            <a:lstStyle/>
            <a:p>
              <a:pPr algn="ctr"/>
              <a:r>
                <a:rPr lang="en-US" sz="1300" b="1" dirty="0">
                  <a:solidFill>
                    <a:schemeClr val="bg1"/>
                  </a:solidFill>
                </a:rPr>
                <a:t>Objectives &amp; Targets</a:t>
              </a:r>
            </a:p>
          </p:txBody>
        </p:sp>
        <p:sp>
          <p:nvSpPr>
            <p:cNvPr id="157" name="TextBox 156">
              <a:extLst>
                <a:ext uri="{FF2B5EF4-FFF2-40B4-BE49-F238E27FC236}">
                  <a16:creationId xmlns:a16="http://schemas.microsoft.com/office/drawing/2014/main" id="{A0CDAF5F-9513-4846-9FC0-3ED687C7AAC4}"/>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300" b="1" dirty="0"/>
                <a:t>Action Plan</a:t>
              </a:r>
            </a:p>
          </p:txBody>
        </p:sp>
        <p:sp>
          <p:nvSpPr>
            <p:cNvPr id="158" name="TextBox 157">
              <a:extLst>
                <a:ext uri="{FF2B5EF4-FFF2-40B4-BE49-F238E27FC236}">
                  <a16:creationId xmlns:a16="http://schemas.microsoft.com/office/drawing/2014/main" id="{DEAB609C-93A7-4FC1-9F8F-743C8BF72064}"/>
                </a:ext>
              </a:extLst>
            </p:cNvPr>
            <p:cNvSpPr txBox="1"/>
            <p:nvPr/>
          </p:nvSpPr>
          <p:spPr>
            <a:xfrm>
              <a:off x="670712" y="3222087"/>
              <a:ext cx="2324100" cy="548640"/>
            </a:xfrm>
            <a:prstGeom prst="rect">
              <a:avLst/>
            </a:prstGeom>
            <a:solidFill>
              <a:srgbClr val="C4CC3C"/>
            </a:solidFill>
          </p:spPr>
          <p:txBody>
            <a:bodyPr wrap="square" rtlCol="0" anchor="ctr">
              <a:noAutofit/>
            </a:bodyPr>
            <a:lstStyle/>
            <a:p>
              <a:pPr algn="ctr"/>
              <a:r>
                <a:rPr lang="en-US" sz="1300" b="1" dirty="0"/>
                <a:t>Roles &amp; Responsibilities</a:t>
              </a:r>
            </a:p>
          </p:txBody>
        </p:sp>
        <p:sp>
          <p:nvSpPr>
            <p:cNvPr id="159" name="TextBox 158">
              <a:extLst>
                <a:ext uri="{FF2B5EF4-FFF2-40B4-BE49-F238E27FC236}">
                  <a16:creationId xmlns:a16="http://schemas.microsoft.com/office/drawing/2014/main" id="{C1662647-C35A-4CE2-95EB-78C1FCC3BFBB}"/>
                </a:ext>
              </a:extLst>
            </p:cNvPr>
            <p:cNvSpPr txBox="1"/>
            <p:nvPr/>
          </p:nvSpPr>
          <p:spPr>
            <a:xfrm>
              <a:off x="675648" y="3922422"/>
              <a:ext cx="2319164" cy="548640"/>
            </a:xfrm>
            <a:prstGeom prst="rect">
              <a:avLst/>
            </a:prstGeom>
            <a:solidFill>
              <a:srgbClr val="C4CC3C"/>
            </a:solidFill>
          </p:spPr>
          <p:txBody>
            <a:bodyPr wrap="square" rtlCol="0" anchor="ctr">
              <a:noAutofit/>
            </a:bodyPr>
            <a:lstStyle/>
            <a:p>
              <a:pPr algn="ctr"/>
              <a:r>
                <a:rPr lang="en-US" sz="1300" b="1" dirty="0"/>
                <a:t>Communication, Training </a:t>
              </a:r>
              <a:br>
                <a:rPr lang="en-US" sz="1300" b="1" dirty="0"/>
              </a:br>
              <a:r>
                <a:rPr lang="en-US" sz="1300" b="1" dirty="0"/>
                <a:t>&amp; Awareness</a:t>
              </a:r>
            </a:p>
          </p:txBody>
        </p:sp>
        <p:sp>
          <p:nvSpPr>
            <p:cNvPr id="160" name="TextBox 159">
              <a:extLst>
                <a:ext uri="{FF2B5EF4-FFF2-40B4-BE49-F238E27FC236}">
                  <a16:creationId xmlns:a16="http://schemas.microsoft.com/office/drawing/2014/main" id="{F9EE45D0-894E-4C77-88EA-447C412CBEC5}"/>
                </a:ext>
              </a:extLst>
            </p:cNvPr>
            <p:cNvSpPr txBox="1"/>
            <p:nvPr/>
          </p:nvSpPr>
          <p:spPr>
            <a:xfrm>
              <a:off x="675648" y="4622757"/>
              <a:ext cx="2319488" cy="548640"/>
            </a:xfrm>
            <a:prstGeom prst="rect">
              <a:avLst/>
            </a:prstGeom>
            <a:solidFill>
              <a:srgbClr val="C4CC3C"/>
            </a:solidFill>
          </p:spPr>
          <p:txBody>
            <a:bodyPr wrap="square" rtlCol="0" anchor="ctr">
              <a:noAutofit/>
            </a:bodyPr>
            <a:lstStyle/>
            <a:p>
              <a:pPr algn="ctr"/>
              <a:r>
                <a:rPr lang="en-US" sz="1300" b="1" dirty="0"/>
                <a:t>Monitoring &amp; Measurement</a:t>
              </a:r>
            </a:p>
          </p:txBody>
        </p:sp>
        <p:sp>
          <p:nvSpPr>
            <p:cNvPr id="161" name="TextBox 160">
              <a:extLst>
                <a:ext uri="{FF2B5EF4-FFF2-40B4-BE49-F238E27FC236}">
                  <a16:creationId xmlns:a16="http://schemas.microsoft.com/office/drawing/2014/main" id="{0A267071-731B-4BC7-9D48-C493347F85E1}"/>
                </a:ext>
              </a:extLst>
            </p:cNvPr>
            <p:cNvSpPr txBox="1"/>
            <p:nvPr/>
          </p:nvSpPr>
          <p:spPr>
            <a:xfrm>
              <a:off x="678333" y="6023425"/>
              <a:ext cx="2308804" cy="548640"/>
            </a:xfrm>
            <a:prstGeom prst="rect">
              <a:avLst/>
            </a:prstGeom>
            <a:solidFill>
              <a:schemeClr val="tx2"/>
            </a:solidFill>
            <a:ln>
              <a:noFill/>
            </a:ln>
          </p:spPr>
          <p:txBody>
            <a:bodyPr wrap="square" rtlCol="0" anchor="ctr">
              <a:noAutofit/>
            </a:bodyPr>
            <a:lstStyle/>
            <a:p>
              <a:pPr algn="ctr"/>
              <a:r>
                <a:rPr lang="en-US" sz="1300" b="1" dirty="0">
                  <a:solidFill>
                    <a:schemeClr val="bg1"/>
                  </a:solidFill>
                </a:rPr>
                <a:t>Reevaluation &amp; Modification</a:t>
              </a:r>
            </a:p>
          </p:txBody>
        </p:sp>
        <p:sp>
          <p:nvSpPr>
            <p:cNvPr id="162" name="TextBox 161">
              <a:extLst>
                <a:ext uri="{FF2B5EF4-FFF2-40B4-BE49-F238E27FC236}">
                  <a16:creationId xmlns:a16="http://schemas.microsoft.com/office/drawing/2014/main" id="{A2DA5F76-D501-4326-9DF3-2ECB25F43E1A}"/>
                </a:ext>
              </a:extLst>
            </p:cNvPr>
            <p:cNvSpPr txBox="1"/>
            <p:nvPr/>
          </p:nvSpPr>
          <p:spPr>
            <a:xfrm>
              <a:off x="667649" y="5323092"/>
              <a:ext cx="2319489" cy="548637"/>
            </a:xfrm>
            <a:prstGeom prst="rect">
              <a:avLst/>
            </a:prstGeom>
            <a:solidFill>
              <a:schemeClr val="tx2"/>
            </a:solidFill>
            <a:ln>
              <a:noFill/>
            </a:ln>
          </p:spPr>
          <p:txBody>
            <a:bodyPr wrap="square" rtlCol="0" anchor="ctr">
              <a:noAutofit/>
            </a:bodyPr>
            <a:lstStyle/>
            <a:p>
              <a:pPr algn="ctr"/>
              <a:r>
                <a:rPr lang="en-US" sz="1300" b="1" dirty="0">
                  <a:solidFill>
                    <a:schemeClr val="bg1"/>
                  </a:solidFill>
                </a:rPr>
                <a:t>Assessment</a:t>
              </a:r>
            </a:p>
          </p:txBody>
        </p:sp>
        <p:sp>
          <p:nvSpPr>
            <p:cNvPr id="163" name="TextBox 162">
              <a:extLst>
                <a:ext uri="{FF2B5EF4-FFF2-40B4-BE49-F238E27FC236}">
                  <a16:creationId xmlns:a16="http://schemas.microsoft.com/office/drawing/2014/main" id="{64FB7EBE-282B-4FD0-8F1A-A110F5F854BF}"/>
                </a:ext>
              </a:extLst>
            </p:cNvPr>
            <p:cNvSpPr txBox="1"/>
            <p:nvPr/>
          </p:nvSpPr>
          <p:spPr>
            <a:xfrm>
              <a:off x="3662844" y="1756632"/>
              <a:ext cx="1459217" cy="678210"/>
            </a:xfrm>
            <a:prstGeom prst="rect">
              <a:avLst/>
            </a:prstGeom>
            <a:solidFill>
              <a:srgbClr val="64A3AC"/>
            </a:solidFill>
          </p:spPr>
          <p:txBody>
            <a:bodyPr wrap="square" lIns="91440" tIns="0" rIns="91440" bIns="0" rtlCol="0" anchor="ctr">
              <a:noAutofit/>
            </a:bodyPr>
            <a:lstStyle/>
            <a:p>
              <a:pPr algn="ctr"/>
              <a:r>
                <a:rPr lang="en-US" sz="1300" b="1" dirty="0">
                  <a:solidFill>
                    <a:schemeClr val="bg1"/>
                  </a:solidFill>
                </a:rPr>
                <a:t>Legal &amp; Other Requirements</a:t>
              </a:r>
            </a:p>
          </p:txBody>
        </p:sp>
        <p:sp>
          <p:nvSpPr>
            <p:cNvPr id="185" name="Isosceles Triangle 184">
              <a:extLst>
                <a:ext uri="{FF2B5EF4-FFF2-40B4-BE49-F238E27FC236}">
                  <a16:creationId xmlns:a16="http://schemas.microsoft.com/office/drawing/2014/main" id="{F0471F27-EDFB-48C3-B83C-44C9F7670254}"/>
                </a:ext>
              </a:extLst>
            </p:cNvPr>
            <p:cNvSpPr/>
            <p:nvPr/>
          </p:nvSpPr>
          <p:spPr>
            <a:xfrm>
              <a:off x="3258571" y="2169518"/>
              <a:ext cx="195900" cy="126759"/>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415F7B1F-4E68-4DAD-A9DB-4B10AD8F974F}"/>
                </a:ext>
              </a:extLst>
            </p:cNvPr>
            <p:cNvCxnSpPr>
              <a:cxnSpLocks/>
              <a:stCxn id="185" idx="3"/>
            </p:cNvCxnSpPr>
            <p:nvPr/>
          </p:nvCxnSpPr>
          <p:spPr>
            <a:xfrm>
              <a:off x="3356521" y="2296277"/>
              <a:ext cx="8529" cy="4001468"/>
            </a:xfrm>
            <a:prstGeom prst="line">
              <a:avLst/>
            </a:prstGeom>
            <a:ln w="28575">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742576D-8BD2-4211-BECE-909F5072A744}"/>
                </a:ext>
              </a:extLst>
            </p:cNvPr>
            <p:cNvCxnSpPr>
              <a:cxnSpLocks/>
              <a:stCxn id="161" idx="3"/>
            </p:cNvCxnSpPr>
            <p:nvPr/>
          </p:nvCxnSpPr>
          <p:spPr>
            <a:xfrm>
              <a:off x="2987137" y="6297745"/>
              <a:ext cx="377913" cy="0"/>
            </a:xfrm>
            <a:prstGeom prst="line">
              <a:avLst/>
            </a:prstGeom>
            <a:ln w="28575">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6E14077D-B744-4E6A-9036-493FDD6D1313}"/>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1" name="Straight Connector 200">
              <a:extLst>
                <a:ext uri="{FF2B5EF4-FFF2-40B4-BE49-F238E27FC236}">
                  <a16:creationId xmlns:a16="http://schemas.microsoft.com/office/drawing/2014/main" id="{F56A20F1-A25F-47CF-8060-B22C0F7627EA}"/>
                </a:ext>
              </a:extLst>
            </p:cNvPr>
            <p:cNvCxnSpPr>
              <a:cxnSpLocks/>
              <a:stCxn id="194" idx="3"/>
              <a:endCxn id="163" idx="1"/>
            </p:cNvCxnSpPr>
            <p:nvPr/>
          </p:nvCxnSpPr>
          <p:spPr>
            <a:xfrm>
              <a:off x="3140896" y="2095737"/>
              <a:ext cx="521948"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F416603-26B0-4637-9191-4A3B7C76698B}"/>
                </a:ext>
              </a:extLst>
            </p:cNvPr>
            <p:cNvCxnSpPr>
              <a:cxnSpLocks/>
            </p:cNvCxnSpPr>
            <p:nvPr/>
          </p:nvCxnSpPr>
          <p:spPr>
            <a:xfrm>
              <a:off x="2978607" y="695067"/>
              <a:ext cx="1413845"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7D8175A-664A-4BF7-A722-99441BEC91CB}"/>
                </a:ext>
              </a:extLst>
            </p:cNvPr>
            <p:cNvCxnSpPr>
              <a:cxnSpLocks/>
              <a:endCxn id="247" idx="3"/>
            </p:cNvCxnSpPr>
            <p:nvPr/>
          </p:nvCxnSpPr>
          <p:spPr>
            <a:xfrm flipH="1">
              <a:off x="439245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247" name="Isosceles Triangle 246">
              <a:extLst>
                <a:ext uri="{FF2B5EF4-FFF2-40B4-BE49-F238E27FC236}">
                  <a16:creationId xmlns:a16="http://schemas.microsoft.com/office/drawing/2014/main" id="{D4F05F31-E45A-46E6-B8BC-F4A9E9BB8DBE}"/>
                </a:ext>
              </a:extLst>
            </p:cNvPr>
            <p:cNvSpPr/>
            <p:nvPr/>
          </p:nvSpPr>
          <p:spPr>
            <a:xfrm rot="10800000">
              <a:off x="429450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Isosceles Triangle 251">
              <a:extLst>
                <a:ext uri="{FF2B5EF4-FFF2-40B4-BE49-F238E27FC236}">
                  <a16:creationId xmlns:a16="http://schemas.microsoft.com/office/drawing/2014/main" id="{93820F55-8E79-4B58-AFF5-A2D28ED804E2}"/>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Isosceles Triangle 252">
              <a:extLst>
                <a:ext uri="{FF2B5EF4-FFF2-40B4-BE49-F238E27FC236}">
                  <a16:creationId xmlns:a16="http://schemas.microsoft.com/office/drawing/2014/main" id="{25CBF6BE-B435-48E0-BCD3-64BB49BAA1D0}"/>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Isosceles Triangle 253">
              <a:extLst>
                <a:ext uri="{FF2B5EF4-FFF2-40B4-BE49-F238E27FC236}">
                  <a16:creationId xmlns:a16="http://schemas.microsoft.com/office/drawing/2014/main" id="{383A5024-19E4-4EFC-B980-707D39AC5358}"/>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Isosceles Triangle 254">
              <a:extLst>
                <a:ext uri="{FF2B5EF4-FFF2-40B4-BE49-F238E27FC236}">
                  <a16:creationId xmlns:a16="http://schemas.microsoft.com/office/drawing/2014/main" id="{EDFE22FF-1B5E-4DA9-B861-B06AA8A35235}"/>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6" name="Isosceles Triangle 255">
              <a:extLst>
                <a:ext uri="{FF2B5EF4-FFF2-40B4-BE49-F238E27FC236}">
                  <a16:creationId xmlns:a16="http://schemas.microsoft.com/office/drawing/2014/main" id="{173FD428-33C3-44B2-83F8-0ED82F663BCB}"/>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7" name="Isosceles Triangle 256">
              <a:extLst>
                <a:ext uri="{FF2B5EF4-FFF2-40B4-BE49-F238E27FC236}">
                  <a16:creationId xmlns:a16="http://schemas.microsoft.com/office/drawing/2014/main" id="{0963B5CF-5BBD-4B74-A526-8A6C13013292}"/>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8" name="Isosceles Triangle 257">
              <a:extLst>
                <a:ext uri="{FF2B5EF4-FFF2-40B4-BE49-F238E27FC236}">
                  <a16:creationId xmlns:a16="http://schemas.microsoft.com/office/drawing/2014/main" id="{6F6721F5-5477-4636-BAED-032C3767F761}"/>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9" name="Isosceles Triangle 258">
              <a:extLst>
                <a:ext uri="{FF2B5EF4-FFF2-40B4-BE49-F238E27FC236}">
                  <a16:creationId xmlns:a16="http://schemas.microsoft.com/office/drawing/2014/main" id="{DAD47BAB-4C67-4E91-B1AE-E7AD708E4624}"/>
                </a:ext>
              </a:extLst>
            </p:cNvPr>
            <p:cNvSpPr/>
            <p:nvPr/>
          </p:nvSpPr>
          <p:spPr>
            <a:xfrm rot="10800000">
              <a:off x="1746188" y="5871729"/>
              <a:ext cx="195900" cy="12675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19F55747-5979-44E7-BF50-812858013A5E}"/>
                </a:ext>
              </a:extLst>
            </p:cNvPr>
            <p:cNvSpPr txBox="1"/>
            <p:nvPr/>
          </p:nvSpPr>
          <p:spPr>
            <a:xfrm>
              <a:off x="670712" y="420747"/>
              <a:ext cx="2332464" cy="548640"/>
            </a:xfrm>
            <a:prstGeom prst="rect">
              <a:avLst/>
            </a:prstGeom>
            <a:solidFill>
              <a:srgbClr val="64A3AC"/>
            </a:solidFill>
          </p:spPr>
          <p:txBody>
            <a:bodyPr wrap="square" rtlCol="0" anchor="ctr">
              <a:noAutofit/>
            </a:bodyPr>
            <a:lstStyle/>
            <a:p>
              <a:pPr algn="ctr"/>
              <a:r>
                <a:rPr lang="en-US" sz="1300" b="1" dirty="0">
                  <a:solidFill>
                    <a:schemeClr val="bg1"/>
                  </a:solidFill>
                </a:rPr>
                <a:t>Environmental </a:t>
              </a:r>
              <a:br>
                <a:rPr lang="en-US" sz="1300" b="1" dirty="0">
                  <a:solidFill>
                    <a:schemeClr val="bg1"/>
                  </a:solidFill>
                </a:rPr>
              </a:br>
              <a:r>
                <a:rPr lang="en-US" sz="1300" b="1" dirty="0">
                  <a:solidFill>
                    <a:schemeClr val="bg1"/>
                  </a:solidFill>
                </a:rPr>
                <a:t>Policy</a:t>
              </a:r>
            </a:p>
          </p:txBody>
        </p:sp>
      </p:grpSp>
      <p:sp>
        <p:nvSpPr>
          <p:cNvPr id="262" name="Title 42">
            <a:extLst>
              <a:ext uri="{FF2B5EF4-FFF2-40B4-BE49-F238E27FC236}">
                <a16:creationId xmlns:a16="http://schemas.microsoft.com/office/drawing/2014/main" id="{9E6CB1B8-E209-4FB4-9E57-BB6ABE85629C}"/>
              </a:ext>
            </a:extLst>
          </p:cNvPr>
          <p:cNvSpPr>
            <a:spLocks noGrp="1"/>
          </p:cNvSpPr>
          <p:nvPr>
            <p:ph type="title" idx="4294967295"/>
          </p:nvPr>
        </p:nvSpPr>
        <p:spPr>
          <a:xfrm>
            <a:off x="846672" y="627661"/>
            <a:ext cx="4979888" cy="2072976"/>
          </a:xfrm>
        </p:spPr>
        <p:txBody>
          <a:bodyPr/>
          <a:lstStyle/>
          <a:p>
            <a:r>
              <a:rPr lang="en-US" dirty="0">
                <a:solidFill>
                  <a:schemeClr val="bg1"/>
                </a:solidFill>
              </a:rPr>
              <a:t>ENVIRONMENTAL</a:t>
            </a:r>
            <a:br>
              <a:rPr lang="en-US" dirty="0">
                <a:solidFill>
                  <a:schemeClr val="bg1"/>
                </a:solidFill>
              </a:rPr>
            </a:br>
            <a:r>
              <a:rPr lang="en-US" dirty="0">
                <a:solidFill>
                  <a:schemeClr val="bg1"/>
                </a:solidFill>
              </a:rPr>
              <a:t>MANAGEMENT SYSTEM</a:t>
            </a:r>
          </a:p>
        </p:txBody>
      </p:sp>
      <p:sp>
        <p:nvSpPr>
          <p:cNvPr id="263" name="Content Placeholder 43">
            <a:extLst>
              <a:ext uri="{FF2B5EF4-FFF2-40B4-BE49-F238E27FC236}">
                <a16:creationId xmlns:a16="http://schemas.microsoft.com/office/drawing/2014/main" id="{0812F5D3-D7F4-4A40-95EB-58217A7BDFED}"/>
              </a:ext>
            </a:extLst>
          </p:cNvPr>
          <p:cNvSpPr>
            <a:spLocks noGrp="1"/>
          </p:cNvSpPr>
          <p:nvPr>
            <p:ph idx="4294967295"/>
          </p:nvPr>
        </p:nvSpPr>
        <p:spPr>
          <a:xfrm>
            <a:off x="846672" y="2808587"/>
            <a:ext cx="4565650" cy="3125788"/>
          </a:xfrm>
        </p:spPr>
        <p:txBody>
          <a:bodyPr/>
          <a:lstStyle/>
          <a:p>
            <a:pPr>
              <a:buClr>
                <a:srgbClr val="64A3AC"/>
              </a:buClr>
            </a:pPr>
            <a:r>
              <a:rPr lang="en-US" dirty="0">
                <a:solidFill>
                  <a:schemeClr val="bg1"/>
                </a:solidFill>
              </a:rPr>
              <a:t>Implementing a framework of 10 elements</a:t>
            </a:r>
          </a:p>
        </p:txBody>
      </p:sp>
    </p:spTree>
    <p:extLst>
      <p:ext uri="{BB962C8B-B14F-4D97-AF65-F5344CB8AC3E}">
        <p14:creationId xmlns:p14="http://schemas.microsoft.com/office/powerpoint/2010/main" val="422796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BA4DB20F-FB18-44DF-AA9D-6E95B70FED49}"/>
              </a:ext>
            </a:extLst>
          </p:cNvPr>
          <p:cNvSpPr/>
          <p:nvPr/>
        </p:nvSpPr>
        <p:spPr>
          <a:xfrm>
            <a:off x="0" y="0"/>
            <a:ext cx="3832364" cy="6853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2E914E2-622B-47EA-A8E9-57C648C17419}"/>
              </a:ext>
            </a:extLst>
          </p:cNvPr>
          <p:cNvSpPr/>
          <p:nvPr/>
        </p:nvSpPr>
        <p:spPr>
          <a:xfrm>
            <a:off x="3661199" y="0"/>
            <a:ext cx="473215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8C3A8-4A59-4910-853F-466E8D42EF91}"/>
              </a:ext>
            </a:extLst>
          </p:cNvPr>
          <p:cNvSpPr>
            <a:spLocks noGrp="1"/>
          </p:cNvSpPr>
          <p:nvPr>
            <p:ph type="title"/>
          </p:nvPr>
        </p:nvSpPr>
        <p:spPr>
          <a:xfrm>
            <a:off x="256932" y="325324"/>
            <a:ext cx="3170624" cy="1235609"/>
          </a:xfrm>
        </p:spPr>
        <p:txBody>
          <a:bodyPr/>
          <a:lstStyle/>
          <a:p>
            <a:pPr>
              <a:lnSpc>
                <a:spcPts val="2900"/>
              </a:lnSpc>
            </a:pPr>
            <a:r>
              <a:rPr lang="en-US" sz="2800" dirty="0"/>
              <a:t>Environmental Management System</a:t>
            </a:r>
          </a:p>
        </p:txBody>
      </p:sp>
      <p:sp>
        <p:nvSpPr>
          <p:cNvPr id="3" name="Text Placeholder 2">
            <a:extLst>
              <a:ext uri="{FF2B5EF4-FFF2-40B4-BE49-F238E27FC236}">
                <a16:creationId xmlns:a16="http://schemas.microsoft.com/office/drawing/2014/main" id="{70B7C509-46FB-4431-B7DD-C1486D2363B7}"/>
              </a:ext>
            </a:extLst>
          </p:cNvPr>
          <p:cNvSpPr>
            <a:spLocks noGrp="1"/>
          </p:cNvSpPr>
          <p:nvPr>
            <p:ph type="body" idx="1"/>
          </p:nvPr>
        </p:nvSpPr>
        <p:spPr>
          <a:xfrm>
            <a:off x="256932" y="1994697"/>
            <a:ext cx="2971800" cy="606026"/>
          </a:xfrm>
        </p:spPr>
        <p:txBody>
          <a:bodyPr>
            <a:noAutofit/>
          </a:bodyPr>
          <a:lstStyle/>
          <a:p>
            <a:pPr>
              <a:lnSpc>
                <a:spcPts val="2200"/>
              </a:lnSpc>
            </a:pPr>
            <a:r>
              <a:rPr lang="en-US" sz="2000" dirty="0"/>
              <a:t>Actively Pursuing Six Program Components</a:t>
            </a:r>
          </a:p>
        </p:txBody>
      </p:sp>
      <p:sp>
        <p:nvSpPr>
          <p:cNvPr id="5" name="Text Placeholder 4">
            <a:extLst>
              <a:ext uri="{FF2B5EF4-FFF2-40B4-BE49-F238E27FC236}">
                <a16:creationId xmlns:a16="http://schemas.microsoft.com/office/drawing/2014/main" id="{ECE87B99-42AC-4B37-8ABE-5770CB37EB5D}"/>
              </a:ext>
            </a:extLst>
          </p:cNvPr>
          <p:cNvSpPr>
            <a:spLocks noGrp="1"/>
          </p:cNvSpPr>
          <p:nvPr>
            <p:ph type="body" sz="quarter" idx="3"/>
          </p:nvPr>
        </p:nvSpPr>
        <p:spPr>
          <a:xfrm>
            <a:off x="8813706" y="699899"/>
            <a:ext cx="3452371" cy="606026"/>
          </a:xfrm>
        </p:spPr>
        <p:txBody>
          <a:bodyPr>
            <a:noAutofit/>
          </a:bodyPr>
          <a:lstStyle/>
          <a:p>
            <a:pPr>
              <a:lnSpc>
                <a:spcPts val="2200"/>
              </a:lnSpc>
            </a:pPr>
            <a:r>
              <a:rPr lang="en-US" sz="2000" dirty="0"/>
              <a:t>For Continuous Improvement</a:t>
            </a:r>
          </a:p>
        </p:txBody>
      </p:sp>
      <p:sp>
        <p:nvSpPr>
          <p:cNvPr id="7" name="Text Placeholder 6">
            <a:extLst>
              <a:ext uri="{FF2B5EF4-FFF2-40B4-BE49-F238E27FC236}">
                <a16:creationId xmlns:a16="http://schemas.microsoft.com/office/drawing/2014/main" id="{56D413FC-177E-4107-B57C-829BDF238E44}"/>
              </a:ext>
            </a:extLst>
          </p:cNvPr>
          <p:cNvSpPr>
            <a:spLocks noGrp="1"/>
          </p:cNvSpPr>
          <p:nvPr>
            <p:ph type="body" sz="quarter" idx="13"/>
          </p:nvPr>
        </p:nvSpPr>
        <p:spPr>
          <a:xfrm>
            <a:off x="4098547" y="699899"/>
            <a:ext cx="3622005" cy="606026"/>
          </a:xfrm>
        </p:spPr>
        <p:txBody>
          <a:bodyPr>
            <a:noAutofit/>
          </a:bodyPr>
          <a:lstStyle/>
          <a:p>
            <a:pPr>
              <a:lnSpc>
                <a:spcPts val="2200"/>
              </a:lnSpc>
            </a:pPr>
            <a:r>
              <a:rPr lang="en-US" sz="2000" dirty="0"/>
              <a:t>By Implementing a Framework of 10 Elements</a:t>
            </a:r>
          </a:p>
        </p:txBody>
      </p:sp>
      <p:grpSp>
        <p:nvGrpSpPr>
          <p:cNvPr id="99" name="Group 98">
            <a:extLst>
              <a:ext uri="{FF2B5EF4-FFF2-40B4-BE49-F238E27FC236}">
                <a16:creationId xmlns:a16="http://schemas.microsoft.com/office/drawing/2014/main" id="{49648330-52F6-4984-947B-1E905DCE3A3C}"/>
              </a:ext>
            </a:extLst>
          </p:cNvPr>
          <p:cNvGrpSpPr/>
          <p:nvPr/>
        </p:nvGrpSpPr>
        <p:grpSpPr>
          <a:xfrm>
            <a:off x="608730" y="2808989"/>
            <a:ext cx="2398631" cy="3617927"/>
            <a:chOff x="1530906" y="2684478"/>
            <a:chExt cx="2398631" cy="3617927"/>
          </a:xfrm>
        </p:grpSpPr>
        <p:grpSp>
          <p:nvGrpSpPr>
            <p:cNvPr id="27" name="Group 26">
              <a:extLst>
                <a:ext uri="{FF2B5EF4-FFF2-40B4-BE49-F238E27FC236}">
                  <a16:creationId xmlns:a16="http://schemas.microsoft.com/office/drawing/2014/main" id="{ED590FCC-DD7C-408E-A385-EF4230A53E88}"/>
                </a:ext>
              </a:extLst>
            </p:cNvPr>
            <p:cNvGrpSpPr/>
            <p:nvPr/>
          </p:nvGrpSpPr>
          <p:grpSpPr>
            <a:xfrm>
              <a:off x="1533208" y="2684478"/>
              <a:ext cx="2396328" cy="567244"/>
              <a:chOff x="926015" y="2792180"/>
              <a:chExt cx="5358243" cy="1309991"/>
            </a:xfrm>
          </p:grpSpPr>
          <p:pic>
            <p:nvPicPr>
              <p:cNvPr id="28" name="Picture 27">
                <a:extLst>
                  <a:ext uri="{FF2B5EF4-FFF2-40B4-BE49-F238E27FC236}">
                    <a16:creationId xmlns:a16="http://schemas.microsoft.com/office/drawing/2014/main" id="{0F1A7AA0-3239-412D-B4AF-F376E161E2F3}"/>
                  </a:ext>
                </a:extLst>
              </p:cNvPr>
              <p:cNvPicPr>
                <a:picLocks/>
              </p:cNvPicPr>
              <p:nvPr/>
            </p:nvPicPr>
            <p:blipFill>
              <a:blip r:embed="rId3"/>
              <a:srcRect/>
              <a:stretch/>
            </p:blipFill>
            <p:spPr>
              <a:xfrm>
                <a:off x="926015" y="2792180"/>
                <a:ext cx="1267664" cy="1309261"/>
              </a:xfrm>
              <a:prstGeom prst="rect">
                <a:avLst/>
              </a:prstGeom>
            </p:spPr>
          </p:pic>
          <p:sp>
            <p:nvSpPr>
              <p:cNvPr id="29" name="TextBox 28">
                <a:extLst>
                  <a:ext uri="{FF2B5EF4-FFF2-40B4-BE49-F238E27FC236}">
                    <a16:creationId xmlns:a16="http://schemas.microsoft.com/office/drawing/2014/main" id="{F7E77455-8591-489C-9BCF-DC08AEBE9FC1}"/>
                  </a:ext>
                </a:extLst>
              </p:cNvPr>
              <p:cNvSpPr txBox="1"/>
              <p:nvPr/>
            </p:nvSpPr>
            <p:spPr>
              <a:xfrm>
                <a:off x="2188531" y="2802191"/>
                <a:ext cx="4095727" cy="1299980"/>
              </a:xfrm>
              <a:prstGeom prst="rect">
                <a:avLst/>
              </a:prstGeom>
              <a:solidFill>
                <a:schemeClr val="accent5">
                  <a:alpha val="34000"/>
                </a:schemeClr>
              </a:solidFill>
            </p:spPr>
            <p:txBody>
              <a:bodyPr wrap="square" lIns="182880" rtlCol="0" anchor="ctr">
                <a:noAutofit/>
              </a:bodyPr>
              <a:lstStyle/>
              <a:p>
                <a:r>
                  <a:rPr lang="en-US" sz="1050" b="1" dirty="0">
                    <a:latin typeface="+mn-lt"/>
                  </a:rPr>
                  <a:t>Organics Management</a:t>
                </a:r>
              </a:p>
            </p:txBody>
          </p:sp>
        </p:grpSp>
        <p:grpSp>
          <p:nvGrpSpPr>
            <p:cNvPr id="30" name="Group 29">
              <a:extLst>
                <a:ext uri="{FF2B5EF4-FFF2-40B4-BE49-F238E27FC236}">
                  <a16:creationId xmlns:a16="http://schemas.microsoft.com/office/drawing/2014/main" id="{0DDC5C84-C07A-43C6-BA37-E88D60B520BE}"/>
                </a:ext>
              </a:extLst>
            </p:cNvPr>
            <p:cNvGrpSpPr/>
            <p:nvPr/>
          </p:nvGrpSpPr>
          <p:grpSpPr>
            <a:xfrm>
              <a:off x="1530906" y="3899680"/>
              <a:ext cx="2398630" cy="566928"/>
              <a:chOff x="5510259" y="2822207"/>
              <a:chExt cx="5376367" cy="1309260"/>
            </a:xfrm>
          </p:grpSpPr>
          <p:pic>
            <p:nvPicPr>
              <p:cNvPr id="31" name="Picture 30">
                <a:extLst>
                  <a:ext uri="{FF2B5EF4-FFF2-40B4-BE49-F238E27FC236}">
                    <a16:creationId xmlns:a16="http://schemas.microsoft.com/office/drawing/2014/main" id="{F9FBDF98-27E2-4F38-8F49-E2E6A70AF7C3}"/>
                  </a:ext>
                </a:extLst>
              </p:cNvPr>
              <p:cNvPicPr>
                <a:picLocks/>
              </p:cNvPicPr>
              <p:nvPr/>
            </p:nvPicPr>
            <p:blipFill>
              <a:blip r:embed="rId4"/>
              <a:srcRect/>
              <a:stretch/>
            </p:blipFill>
            <p:spPr>
              <a:xfrm>
                <a:off x="5510259" y="2822207"/>
                <a:ext cx="1270731" cy="1309260"/>
              </a:xfrm>
              <a:prstGeom prst="rect">
                <a:avLst/>
              </a:prstGeom>
            </p:spPr>
          </p:pic>
          <p:sp>
            <p:nvSpPr>
              <p:cNvPr id="32" name="TextBox 31">
                <a:extLst>
                  <a:ext uri="{FF2B5EF4-FFF2-40B4-BE49-F238E27FC236}">
                    <a16:creationId xmlns:a16="http://schemas.microsoft.com/office/drawing/2014/main" id="{9B50443B-D09E-44B1-96C8-4021BECE6019}"/>
                  </a:ext>
                </a:extLst>
              </p:cNvPr>
              <p:cNvSpPr txBox="1"/>
              <p:nvPr/>
            </p:nvSpPr>
            <p:spPr>
              <a:xfrm>
                <a:off x="6777780" y="2822209"/>
                <a:ext cx="4108846" cy="1299976"/>
              </a:xfrm>
              <a:prstGeom prst="rect">
                <a:avLst/>
              </a:prstGeom>
              <a:solidFill>
                <a:schemeClr val="accent6">
                  <a:alpha val="34000"/>
                </a:schemeClr>
              </a:solidFill>
            </p:spPr>
            <p:txBody>
              <a:bodyPr wrap="square" lIns="182880" rtlCol="0" anchor="ctr">
                <a:noAutofit/>
              </a:bodyPr>
              <a:lstStyle/>
              <a:p>
                <a:r>
                  <a:rPr lang="en-US" sz="1050" b="1" dirty="0">
                    <a:latin typeface="+mn-lt"/>
                  </a:rPr>
                  <a:t>Greenhouse Gas Reduction</a:t>
                </a:r>
              </a:p>
            </p:txBody>
          </p:sp>
        </p:grpSp>
        <p:grpSp>
          <p:nvGrpSpPr>
            <p:cNvPr id="33" name="Group 32">
              <a:extLst>
                <a:ext uri="{FF2B5EF4-FFF2-40B4-BE49-F238E27FC236}">
                  <a16:creationId xmlns:a16="http://schemas.microsoft.com/office/drawing/2014/main" id="{19AC24CA-1325-42FF-B16C-E1ECC2E8D85C}"/>
                </a:ext>
              </a:extLst>
            </p:cNvPr>
            <p:cNvGrpSpPr/>
            <p:nvPr/>
          </p:nvGrpSpPr>
          <p:grpSpPr>
            <a:xfrm>
              <a:off x="1533209" y="3291031"/>
              <a:ext cx="2396328" cy="566928"/>
              <a:chOff x="917256" y="4881604"/>
              <a:chExt cx="5371209" cy="1309262"/>
            </a:xfrm>
          </p:grpSpPr>
          <p:pic>
            <p:nvPicPr>
              <p:cNvPr id="34" name="Picture 33">
                <a:extLst>
                  <a:ext uri="{FF2B5EF4-FFF2-40B4-BE49-F238E27FC236}">
                    <a16:creationId xmlns:a16="http://schemas.microsoft.com/office/drawing/2014/main" id="{B11D4550-1C9C-489C-B0AA-4F91D8D218DB}"/>
                  </a:ext>
                </a:extLst>
              </p:cNvPr>
              <p:cNvPicPr>
                <a:picLocks/>
              </p:cNvPicPr>
              <p:nvPr/>
            </p:nvPicPr>
            <p:blipFill>
              <a:blip r:embed="rId5"/>
              <a:srcRect/>
              <a:stretch/>
            </p:blipFill>
            <p:spPr>
              <a:xfrm>
                <a:off x="917256" y="4881604"/>
                <a:ext cx="1270731" cy="1309262"/>
              </a:xfrm>
              <a:prstGeom prst="rect">
                <a:avLst/>
              </a:prstGeom>
            </p:spPr>
          </p:pic>
          <p:sp>
            <p:nvSpPr>
              <p:cNvPr id="35" name="TextBox 34">
                <a:extLst>
                  <a:ext uri="{FF2B5EF4-FFF2-40B4-BE49-F238E27FC236}">
                    <a16:creationId xmlns:a16="http://schemas.microsoft.com/office/drawing/2014/main" id="{208EC9BB-C52A-45D7-A680-EDD5024C71D4}"/>
                  </a:ext>
                </a:extLst>
              </p:cNvPr>
              <p:cNvSpPr txBox="1"/>
              <p:nvPr/>
            </p:nvSpPr>
            <p:spPr>
              <a:xfrm>
                <a:off x="2179618" y="4881606"/>
                <a:ext cx="4108847" cy="1299978"/>
              </a:xfrm>
              <a:prstGeom prst="rect">
                <a:avLst/>
              </a:prstGeom>
              <a:solidFill>
                <a:schemeClr val="accent4">
                  <a:alpha val="34000"/>
                </a:schemeClr>
              </a:solidFill>
            </p:spPr>
            <p:txBody>
              <a:bodyPr wrap="square" lIns="182880" rIns="182880" rtlCol="0" anchor="ctr">
                <a:noAutofit/>
              </a:bodyPr>
              <a:lstStyle/>
              <a:p>
                <a:r>
                  <a:rPr lang="en-US" sz="1050" b="1" dirty="0">
                    <a:latin typeface="+mn-lt"/>
                  </a:rPr>
                  <a:t>Household Hazardous Materials Collection</a:t>
                </a:r>
              </a:p>
            </p:txBody>
          </p:sp>
        </p:grpSp>
        <p:grpSp>
          <p:nvGrpSpPr>
            <p:cNvPr id="36" name="Group 35">
              <a:extLst>
                <a:ext uri="{FF2B5EF4-FFF2-40B4-BE49-F238E27FC236}">
                  <a16:creationId xmlns:a16="http://schemas.microsoft.com/office/drawing/2014/main" id="{00165224-59D4-4EDE-93C5-4D6FF3DB4165}"/>
                </a:ext>
              </a:extLst>
            </p:cNvPr>
            <p:cNvGrpSpPr/>
            <p:nvPr/>
          </p:nvGrpSpPr>
          <p:grpSpPr>
            <a:xfrm>
              <a:off x="1530907" y="4515528"/>
              <a:ext cx="2398629" cy="566928"/>
              <a:chOff x="5497261" y="4860629"/>
              <a:chExt cx="5376365" cy="1309262"/>
            </a:xfrm>
          </p:grpSpPr>
          <p:pic>
            <p:nvPicPr>
              <p:cNvPr id="37" name="Picture 36">
                <a:extLst>
                  <a:ext uri="{FF2B5EF4-FFF2-40B4-BE49-F238E27FC236}">
                    <a16:creationId xmlns:a16="http://schemas.microsoft.com/office/drawing/2014/main" id="{25229419-836D-4698-A348-C0BEA17E8FDF}"/>
                  </a:ext>
                </a:extLst>
              </p:cNvPr>
              <p:cNvPicPr>
                <a:picLocks/>
              </p:cNvPicPr>
              <p:nvPr/>
            </p:nvPicPr>
            <p:blipFill>
              <a:blip r:embed="rId6"/>
              <a:srcRect/>
              <a:stretch/>
            </p:blipFill>
            <p:spPr>
              <a:xfrm>
                <a:off x="5497261" y="4860629"/>
                <a:ext cx="1270731" cy="1309262"/>
              </a:xfrm>
              <a:prstGeom prst="rect">
                <a:avLst/>
              </a:prstGeom>
            </p:spPr>
          </p:pic>
          <p:sp>
            <p:nvSpPr>
              <p:cNvPr id="38" name="TextBox 37">
                <a:extLst>
                  <a:ext uri="{FF2B5EF4-FFF2-40B4-BE49-F238E27FC236}">
                    <a16:creationId xmlns:a16="http://schemas.microsoft.com/office/drawing/2014/main" id="{6BBC6AD2-3E78-49DC-A610-6C82910A1088}"/>
                  </a:ext>
                </a:extLst>
              </p:cNvPr>
              <p:cNvSpPr txBox="1"/>
              <p:nvPr/>
            </p:nvSpPr>
            <p:spPr>
              <a:xfrm>
                <a:off x="6764780" y="4868606"/>
                <a:ext cx="4108846" cy="1299978"/>
              </a:xfrm>
              <a:prstGeom prst="rect">
                <a:avLst/>
              </a:prstGeom>
              <a:solidFill>
                <a:srgbClr val="B1CD49">
                  <a:alpha val="33725"/>
                </a:srgbClr>
              </a:solidFill>
            </p:spPr>
            <p:txBody>
              <a:bodyPr wrap="square" lIns="182880" rtlCol="0" anchor="ctr">
                <a:noAutofit/>
              </a:bodyPr>
              <a:lstStyle/>
              <a:p>
                <a:r>
                  <a:rPr lang="en-US" sz="1050" b="1" dirty="0">
                    <a:latin typeface="+mn-lt"/>
                  </a:rPr>
                  <a:t>Recycling Services</a:t>
                </a:r>
              </a:p>
            </p:txBody>
          </p:sp>
        </p:grpSp>
        <p:grpSp>
          <p:nvGrpSpPr>
            <p:cNvPr id="39" name="Group 38">
              <a:extLst>
                <a:ext uri="{FF2B5EF4-FFF2-40B4-BE49-F238E27FC236}">
                  <a16:creationId xmlns:a16="http://schemas.microsoft.com/office/drawing/2014/main" id="{29E7B91B-DDD2-4BA0-9761-34F54561A3B6}"/>
                </a:ext>
              </a:extLst>
            </p:cNvPr>
            <p:cNvGrpSpPr/>
            <p:nvPr/>
          </p:nvGrpSpPr>
          <p:grpSpPr>
            <a:xfrm>
              <a:off x="1537544" y="5122421"/>
              <a:ext cx="2391992" cy="566928"/>
              <a:chOff x="939002" y="6936972"/>
              <a:chExt cx="5361487" cy="1309261"/>
            </a:xfrm>
          </p:grpSpPr>
          <p:pic>
            <p:nvPicPr>
              <p:cNvPr id="40" name="Picture 39">
                <a:extLst>
                  <a:ext uri="{FF2B5EF4-FFF2-40B4-BE49-F238E27FC236}">
                    <a16:creationId xmlns:a16="http://schemas.microsoft.com/office/drawing/2014/main" id="{8BB004D5-E330-45EA-B097-6E9BF560E363}"/>
                  </a:ext>
                </a:extLst>
              </p:cNvPr>
              <p:cNvPicPr>
                <a:picLocks/>
              </p:cNvPicPr>
              <p:nvPr/>
            </p:nvPicPr>
            <p:blipFill>
              <a:blip r:embed="rId7"/>
              <a:srcRect/>
              <a:stretch/>
            </p:blipFill>
            <p:spPr>
              <a:xfrm>
                <a:off x="939002" y="6936972"/>
                <a:ext cx="1270730" cy="1309261"/>
              </a:xfrm>
              <a:prstGeom prst="rect">
                <a:avLst/>
              </a:prstGeom>
            </p:spPr>
          </p:pic>
          <p:sp>
            <p:nvSpPr>
              <p:cNvPr id="41" name="TextBox 40">
                <a:extLst>
                  <a:ext uri="{FF2B5EF4-FFF2-40B4-BE49-F238E27FC236}">
                    <a16:creationId xmlns:a16="http://schemas.microsoft.com/office/drawing/2014/main" id="{57134761-FA16-4083-A987-1B15D776A1DC}"/>
                  </a:ext>
                </a:extLst>
              </p:cNvPr>
              <p:cNvSpPr txBox="1"/>
              <p:nvPr/>
            </p:nvSpPr>
            <p:spPr>
              <a:xfrm>
                <a:off x="2209732" y="6936988"/>
                <a:ext cx="4090757" cy="1299982"/>
              </a:xfrm>
              <a:prstGeom prst="rect">
                <a:avLst/>
              </a:prstGeom>
              <a:solidFill>
                <a:schemeClr val="accent3">
                  <a:alpha val="34000"/>
                </a:schemeClr>
              </a:solidFill>
            </p:spPr>
            <p:txBody>
              <a:bodyPr wrap="square" lIns="182880" rtlCol="0" anchor="ctr">
                <a:noAutofit/>
              </a:bodyPr>
              <a:lstStyle/>
              <a:p>
                <a:r>
                  <a:rPr lang="en-US" sz="1050" b="1" dirty="0">
                    <a:latin typeface="+mn-lt"/>
                  </a:rPr>
                  <a:t>Water Quality Improvement</a:t>
                </a:r>
              </a:p>
            </p:txBody>
          </p:sp>
        </p:grpSp>
        <p:grpSp>
          <p:nvGrpSpPr>
            <p:cNvPr id="42" name="Group 41">
              <a:extLst>
                <a:ext uri="{FF2B5EF4-FFF2-40B4-BE49-F238E27FC236}">
                  <a16:creationId xmlns:a16="http://schemas.microsoft.com/office/drawing/2014/main" id="{EAA86383-3B47-49F2-96DF-0D4A2C2AF115}"/>
                </a:ext>
              </a:extLst>
            </p:cNvPr>
            <p:cNvGrpSpPr/>
            <p:nvPr/>
          </p:nvGrpSpPr>
          <p:grpSpPr>
            <a:xfrm>
              <a:off x="1533210" y="5735477"/>
              <a:ext cx="2396326" cy="566928"/>
              <a:chOff x="5490833" y="6967002"/>
              <a:chExt cx="5371202" cy="1309262"/>
            </a:xfrm>
          </p:grpSpPr>
          <p:pic>
            <p:nvPicPr>
              <p:cNvPr id="43" name="Picture 42">
                <a:extLst>
                  <a:ext uri="{FF2B5EF4-FFF2-40B4-BE49-F238E27FC236}">
                    <a16:creationId xmlns:a16="http://schemas.microsoft.com/office/drawing/2014/main" id="{2031D129-4F8F-4EEF-9479-95EB1459DA56}"/>
                  </a:ext>
                </a:extLst>
              </p:cNvPr>
              <p:cNvPicPr>
                <a:picLocks/>
              </p:cNvPicPr>
              <p:nvPr/>
            </p:nvPicPr>
            <p:blipFill>
              <a:blip r:embed="rId8"/>
              <a:srcRect/>
              <a:stretch/>
            </p:blipFill>
            <p:spPr>
              <a:xfrm>
                <a:off x="5490833" y="6967002"/>
                <a:ext cx="1270731" cy="1309262"/>
              </a:xfrm>
              <a:prstGeom prst="rect">
                <a:avLst/>
              </a:prstGeom>
            </p:spPr>
          </p:pic>
          <p:sp>
            <p:nvSpPr>
              <p:cNvPr id="44" name="TextBox 43">
                <a:extLst>
                  <a:ext uri="{FF2B5EF4-FFF2-40B4-BE49-F238E27FC236}">
                    <a16:creationId xmlns:a16="http://schemas.microsoft.com/office/drawing/2014/main" id="{7F0D5DCD-BE50-442F-B199-9E751ADBD228}"/>
                  </a:ext>
                </a:extLst>
              </p:cNvPr>
              <p:cNvSpPr txBox="1"/>
              <p:nvPr/>
            </p:nvSpPr>
            <p:spPr>
              <a:xfrm>
                <a:off x="6753190" y="6968850"/>
                <a:ext cx="4108845" cy="1299978"/>
              </a:xfrm>
              <a:prstGeom prst="rect">
                <a:avLst/>
              </a:prstGeom>
              <a:solidFill>
                <a:schemeClr val="accent2">
                  <a:alpha val="33725"/>
                </a:schemeClr>
              </a:solidFill>
              <a:ln>
                <a:noFill/>
              </a:ln>
            </p:spPr>
            <p:txBody>
              <a:bodyPr wrap="square" lIns="182880" rtlCol="0" anchor="ctr">
                <a:noAutofit/>
              </a:bodyPr>
              <a:lstStyle/>
              <a:p>
                <a:r>
                  <a:rPr lang="en-US" sz="1050" b="1" dirty="0">
                    <a:latin typeface="+mn-lt"/>
                  </a:rPr>
                  <a:t>Environmental Education</a:t>
                </a:r>
              </a:p>
            </p:txBody>
          </p:sp>
        </p:grpSp>
      </p:grpSp>
      <p:sp>
        <p:nvSpPr>
          <p:cNvPr id="102" name="Isosceles Triangle 101">
            <a:extLst>
              <a:ext uri="{FF2B5EF4-FFF2-40B4-BE49-F238E27FC236}">
                <a16:creationId xmlns:a16="http://schemas.microsoft.com/office/drawing/2014/main" id="{2CDA3447-A57A-4195-865E-978309B068E0}"/>
              </a:ext>
            </a:extLst>
          </p:cNvPr>
          <p:cNvSpPr/>
          <p:nvPr/>
        </p:nvSpPr>
        <p:spPr>
          <a:xfrm rot="5400000">
            <a:off x="3474266" y="3288769"/>
            <a:ext cx="640119" cy="2671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F66F0654-2C95-4463-BCAA-C1588F3A4554}"/>
              </a:ext>
            </a:extLst>
          </p:cNvPr>
          <p:cNvSpPr/>
          <p:nvPr/>
        </p:nvSpPr>
        <p:spPr>
          <a:xfrm rot="5400000">
            <a:off x="8193457" y="3288769"/>
            <a:ext cx="640119" cy="26717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189CCBDA-6805-418D-9D52-ADF14B892A51}"/>
              </a:ext>
            </a:extLst>
          </p:cNvPr>
          <p:cNvGrpSpPr/>
          <p:nvPr/>
        </p:nvGrpSpPr>
        <p:grpSpPr>
          <a:xfrm>
            <a:off x="4211407" y="1561146"/>
            <a:ext cx="3795630" cy="4912645"/>
            <a:chOff x="670711" y="420747"/>
            <a:chExt cx="4451350" cy="6151318"/>
          </a:xfrm>
        </p:grpSpPr>
        <p:sp>
          <p:nvSpPr>
            <p:cNvPr id="106" name="TextBox 105">
              <a:extLst>
                <a:ext uri="{FF2B5EF4-FFF2-40B4-BE49-F238E27FC236}">
                  <a16:creationId xmlns:a16="http://schemas.microsoft.com/office/drawing/2014/main" id="{AB8EEE93-DCF3-4D25-B4B5-C0143A798761}"/>
                </a:ext>
              </a:extLst>
            </p:cNvPr>
            <p:cNvSpPr txBox="1"/>
            <p:nvPr/>
          </p:nvSpPr>
          <p:spPr>
            <a:xfrm>
              <a:off x="670712" y="1121082"/>
              <a:ext cx="2324100" cy="548640"/>
            </a:xfrm>
            <a:prstGeom prst="rect">
              <a:avLst/>
            </a:prstGeom>
            <a:solidFill>
              <a:srgbClr val="64A3AC"/>
            </a:solidFill>
          </p:spPr>
          <p:txBody>
            <a:bodyPr wrap="square" rtlCol="0" anchor="ctr">
              <a:noAutofit/>
            </a:bodyPr>
            <a:lstStyle/>
            <a:p>
              <a:pPr algn="ctr"/>
              <a:r>
                <a:rPr lang="en-US" sz="1100" b="1" dirty="0">
                  <a:solidFill>
                    <a:schemeClr val="bg1"/>
                  </a:solidFill>
                </a:rPr>
                <a:t>Environmental </a:t>
              </a:r>
              <a:br>
                <a:rPr lang="en-US" sz="1100" b="1" dirty="0">
                  <a:solidFill>
                    <a:schemeClr val="bg1"/>
                  </a:solidFill>
                </a:rPr>
              </a:br>
              <a:r>
                <a:rPr lang="en-US" sz="1100" b="1" dirty="0">
                  <a:solidFill>
                    <a:schemeClr val="bg1"/>
                  </a:solidFill>
                </a:rPr>
                <a:t>Impacts</a:t>
              </a:r>
            </a:p>
          </p:txBody>
        </p:sp>
        <p:sp>
          <p:nvSpPr>
            <p:cNvPr id="107" name="TextBox 106">
              <a:extLst>
                <a:ext uri="{FF2B5EF4-FFF2-40B4-BE49-F238E27FC236}">
                  <a16:creationId xmlns:a16="http://schemas.microsoft.com/office/drawing/2014/main" id="{55F7BD84-38E7-41FE-A6D6-7715C4CC830D}"/>
                </a:ext>
              </a:extLst>
            </p:cNvPr>
            <p:cNvSpPr txBox="1"/>
            <p:nvPr/>
          </p:nvSpPr>
          <p:spPr>
            <a:xfrm>
              <a:off x="670712" y="1821417"/>
              <a:ext cx="2316425" cy="548640"/>
            </a:xfrm>
            <a:prstGeom prst="rect">
              <a:avLst/>
            </a:prstGeom>
            <a:solidFill>
              <a:srgbClr val="64A3AC"/>
            </a:solidFill>
          </p:spPr>
          <p:txBody>
            <a:bodyPr wrap="square" rtlCol="0" anchor="ctr">
              <a:noAutofit/>
            </a:bodyPr>
            <a:lstStyle/>
            <a:p>
              <a:pPr algn="ctr"/>
              <a:r>
                <a:rPr lang="en-US" sz="1100" b="1" dirty="0">
                  <a:solidFill>
                    <a:schemeClr val="bg1"/>
                  </a:solidFill>
                </a:rPr>
                <a:t>Objectives </a:t>
              </a:r>
              <a:br>
                <a:rPr lang="en-US" sz="1100" b="1" dirty="0">
                  <a:solidFill>
                    <a:schemeClr val="bg1"/>
                  </a:solidFill>
                </a:rPr>
              </a:br>
              <a:r>
                <a:rPr lang="en-US" sz="1100" b="1" dirty="0">
                  <a:solidFill>
                    <a:schemeClr val="bg1"/>
                  </a:solidFill>
                </a:rPr>
                <a:t>&amp; Targets</a:t>
              </a:r>
            </a:p>
          </p:txBody>
        </p:sp>
        <p:sp>
          <p:nvSpPr>
            <p:cNvPr id="108" name="TextBox 107">
              <a:extLst>
                <a:ext uri="{FF2B5EF4-FFF2-40B4-BE49-F238E27FC236}">
                  <a16:creationId xmlns:a16="http://schemas.microsoft.com/office/drawing/2014/main" id="{F2330BCC-547D-43C9-BE7A-FB15864B797E}"/>
                </a:ext>
              </a:extLst>
            </p:cNvPr>
            <p:cNvSpPr txBox="1"/>
            <p:nvPr/>
          </p:nvSpPr>
          <p:spPr>
            <a:xfrm>
              <a:off x="670712" y="2521752"/>
              <a:ext cx="2324100" cy="548640"/>
            </a:xfrm>
            <a:prstGeom prst="rect">
              <a:avLst/>
            </a:prstGeom>
            <a:solidFill>
              <a:srgbClr val="C4CC3C"/>
            </a:solidFill>
          </p:spPr>
          <p:txBody>
            <a:bodyPr wrap="square" rtlCol="0" anchor="ctr">
              <a:noAutofit/>
            </a:bodyPr>
            <a:lstStyle/>
            <a:p>
              <a:pPr algn="ctr"/>
              <a:r>
                <a:rPr lang="en-US" sz="1100" b="1" dirty="0"/>
                <a:t>Action Plan</a:t>
              </a:r>
            </a:p>
          </p:txBody>
        </p:sp>
        <p:sp>
          <p:nvSpPr>
            <p:cNvPr id="109" name="TextBox 108">
              <a:extLst>
                <a:ext uri="{FF2B5EF4-FFF2-40B4-BE49-F238E27FC236}">
                  <a16:creationId xmlns:a16="http://schemas.microsoft.com/office/drawing/2014/main" id="{0BC5344F-A7B0-40B8-A41A-A49EF8876CC9}"/>
                </a:ext>
              </a:extLst>
            </p:cNvPr>
            <p:cNvSpPr txBox="1"/>
            <p:nvPr/>
          </p:nvSpPr>
          <p:spPr>
            <a:xfrm>
              <a:off x="670711" y="3222087"/>
              <a:ext cx="2319163" cy="548640"/>
            </a:xfrm>
            <a:prstGeom prst="rect">
              <a:avLst/>
            </a:prstGeom>
            <a:solidFill>
              <a:srgbClr val="C4CC3C"/>
            </a:solidFill>
          </p:spPr>
          <p:txBody>
            <a:bodyPr wrap="square" rtlCol="0" anchor="ctr">
              <a:noAutofit/>
            </a:bodyPr>
            <a:lstStyle/>
            <a:p>
              <a:pPr algn="ctr"/>
              <a:r>
                <a:rPr lang="en-US" sz="1100" b="1" dirty="0"/>
                <a:t>Roles &amp; Responsibilities</a:t>
              </a:r>
            </a:p>
          </p:txBody>
        </p:sp>
        <p:sp>
          <p:nvSpPr>
            <p:cNvPr id="110" name="TextBox 109">
              <a:extLst>
                <a:ext uri="{FF2B5EF4-FFF2-40B4-BE49-F238E27FC236}">
                  <a16:creationId xmlns:a16="http://schemas.microsoft.com/office/drawing/2014/main" id="{109FA75A-B4E7-4424-80E7-E813DB3BF946}"/>
                </a:ext>
              </a:extLst>
            </p:cNvPr>
            <p:cNvSpPr txBox="1"/>
            <p:nvPr/>
          </p:nvSpPr>
          <p:spPr>
            <a:xfrm>
              <a:off x="675648" y="3922422"/>
              <a:ext cx="2316425" cy="548640"/>
            </a:xfrm>
            <a:prstGeom prst="rect">
              <a:avLst/>
            </a:prstGeom>
            <a:solidFill>
              <a:srgbClr val="C4CC3C"/>
            </a:solidFill>
          </p:spPr>
          <p:txBody>
            <a:bodyPr wrap="square" rtlCol="0" anchor="ctr">
              <a:noAutofit/>
            </a:bodyPr>
            <a:lstStyle/>
            <a:p>
              <a:pPr algn="ctr"/>
              <a:r>
                <a:rPr lang="en-US" sz="1100" b="1" dirty="0"/>
                <a:t>Communication, Training </a:t>
              </a:r>
              <a:br>
                <a:rPr lang="en-US" sz="1100" b="1" dirty="0"/>
              </a:br>
              <a:r>
                <a:rPr lang="en-US" sz="1100" b="1" dirty="0"/>
                <a:t>&amp; Awareness</a:t>
              </a:r>
            </a:p>
          </p:txBody>
        </p:sp>
        <p:sp>
          <p:nvSpPr>
            <p:cNvPr id="111" name="TextBox 110">
              <a:extLst>
                <a:ext uri="{FF2B5EF4-FFF2-40B4-BE49-F238E27FC236}">
                  <a16:creationId xmlns:a16="http://schemas.microsoft.com/office/drawing/2014/main" id="{027CE5A4-44E9-4390-B0E8-E28881BAD404}"/>
                </a:ext>
              </a:extLst>
            </p:cNvPr>
            <p:cNvSpPr txBox="1"/>
            <p:nvPr/>
          </p:nvSpPr>
          <p:spPr>
            <a:xfrm>
              <a:off x="675648" y="4622757"/>
              <a:ext cx="2319164" cy="548640"/>
            </a:xfrm>
            <a:prstGeom prst="rect">
              <a:avLst/>
            </a:prstGeom>
            <a:solidFill>
              <a:srgbClr val="C4CC3C"/>
            </a:solidFill>
          </p:spPr>
          <p:txBody>
            <a:bodyPr wrap="square" rtlCol="0" anchor="ctr">
              <a:noAutofit/>
            </a:bodyPr>
            <a:lstStyle/>
            <a:p>
              <a:pPr algn="ctr"/>
              <a:r>
                <a:rPr lang="en-US" sz="1100" b="1" dirty="0"/>
                <a:t>Monitoring &amp; Measurement</a:t>
              </a:r>
            </a:p>
          </p:txBody>
        </p:sp>
        <p:sp>
          <p:nvSpPr>
            <p:cNvPr id="112" name="TextBox 111">
              <a:extLst>
                <a:ext uri="{FF2B5EF4-FFF2-40B4-BE49-F238E27FC236}">
                  <a16:creationId xmlns:a16="http://schemas.microsoft.com/office/drawing/2014/main" id="{475B6100-3D51-4FBF-BF87-3CF086008DCA}"/>
                </a:ext>
              </a:extLst>
            </p:cNvPr>
            <p:cNvSpPr txBox="1"/>
            <p:nvPr/>
          </p:nvSpPr>
          <p:spPr>
            <a:xfrm>
              <a:off x="682004" y="6023425"/>
              <a:ext cx="2312807" cy="548640"/>
            </a:xfrm>
            <a:prstGeom prst="rect">
              <a:avLst/>
            </a:prstGeom>
            <a:solidFill>
              <a:schemeClr val="tx2"/>
            </a:solidFill>
            <a:ln>
              <a:noFill/>
            </a:ln>
          </p:spPr>
          <p:txBody>
            <a:bodyPr wrap="square" rtlCol="0" anchor="ctr">
              <a:noAutofit/>
            </a:bodyPr>
            <a:lstStyle/>
            <a:p>
              <a:pPr algn="ctr"/>
              <a:r>
                <a:rPr lang="en-US" sz="1100" b="1" dirty="0">
                  <a:solidFill>
                    <a:schemeClr val="bg1"/>
                  </a:solidFill>
                </a:rPr>
                <a:t>Reevaluation &amp; Modification</a:t>
              </a:r>
            </a:p>
          </p:txBody>
        </p:sp>
        <p:sp>
          <p:nvSpPr>
            <p:cNvPr id="113" name="TextBox 112">
              <a:extLst>
                <a:ext uri="{FF2B5EF4-FFF2-40B4-BE49-F238E27FC236}">
                  <a16:creationId xmlns:a16="http://schemas.microsoft.com/office/drawing/2014/main" id="{06F85FCD-6F58-4974-AB5B-77BD822F7EBA}"/>
                </a:ext>
              </a:extLst>
            </p:cNvPr>
            <p:cNvSpPr txBox="1"/>
            <p:nvPr/>
          </p:nvSpPr>
          <p:spPr>
            <a:xfrm>
              <a:off x="682005" y="5323092"/>
              <a:ext cx="2311489" cy="548637"/>
            </a:xfrm>
            <a:prstGeom prst="rect">
              <a:avLst/>
            </a:prstGeom>
            <a:solidFill>
              <a:schemeClr val="tx2"/>
            </a:solidFill>
            <a:ln>
              <a:noFill/>
            </a:ln>
          </p:spPr>
          <p:txBody>
            <a:bodyPr wrap="square" rtlCol="0" anchor="ctr">
              <a:noAutofit/>
            </a:bodyPr>
            <a:lstStyle/>
            <a:p>
              <a:pPr algn="ctr"/>
              <a:r>
                <a:rPr lang="en-US" sz="1100" b="1" dirty="0">
                  <a:solidFill>
                    <a:schemeClr val="bg1"/>
                  </a:solidFill>
                </a:rPr>
                <a:t>Assessment</a:t>
              </a:r>
            </a:p>
          </p:txBody>
        </p:sp>
        <p:sp>
          <p:nvSpPr>
            <p:cNvPr id="114" name="TextBox 113">
              <a:extLst>
                <a:ext uri="{FF2B5EF4-FFF2-40B4-BE49-F238E27FC236}">
                  <a16:creationId xmlns:a16="http://schemas.microsoft.com/office/drawing/2014/main" id="{C93AD7E6-BDBF-45EA-87C3-7A9ECA0E0B16}"/>
                </a:ext>
              </a:extLst>
            </p:cNvPr>
            <p:cNvSpPr txBox="1"/>
            <p:nvPr/>
          </p:nvSpPr>
          <p:spPr>
            <a:xfrm>
              <a:off x="3662844" y="1756632"/>
              <a:ext cx="1459217" cy="678210"/>
            </a:xfrm>
            <a:prstGeom prst="rect">
              <a:avLst/>
            </a:prstGeom>
            <a:solidFill>
              <a:srgbClr val="64A3AC"/>
            </a:solidFill>
          </p:spPr>
          <p:txBody>
            <a:bodyPr wrap="square" lIns="91440" tIns="0" rIns="91440" bIns="0" rtlCol="0" anchor="ctr">
              <a:noAutofit/>
            </a:bodyPr>
            <a:lstStyle/>
            <a:p>
              <a:pPr algn="ctr"/>
              <a:r>
                <a:rPr lang="en-US" sz="1100" b="1" dirty="0">
                  <a:solidFill>
                    <a:schemeClr val="bg1"/>
                  </a:solidFill>
                </a:rPr>
                <a:t>Legal &amp; Other Requirements</a:t>
              </a:r>
            </a:p>
          </p:txBody>
        </p:sp>
        <p:sp>
          <p:nvSpPr>
            <p:cNvPr id="115" name="Isosceles Triangle 114">
              <a:extLst>
                <a:ext uri="{FF2B5EF4-FFF2-40B4-BE49-F238E27FC236}">
                  <a16:creationId xmlns:a16="http://schemas.microsoft.com/office/drawing/2014/main" id="{A44B9DB3-3421-4B41-8012-A08AA9206D85}"/>
                </a:ext>
              </a:extLst>
            </p:cNvPr>
            <p:cNvSpPr/>
            <p:nvPr/>
          </p:nvSpPr>
          <p:spPr>
            <a:xfrm>
              <a:off x="3258571" y="2169518"/>
              <a:ext cx="195900" cy="1267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116" name="Straight Connector 115">
              <a:extLst>
                <a:ext uri="{FF2B5EF4-FFF2-40B4-BE49-F238E27FC236}">
                  <a16:creationId xmlns:a16="http://schemas.microsoft.com/office/drawing/2014/main" id="{5B4CB7C5-F9D2-4517-9B77-54B9432EF4F0}"/>
                </a:ext>
              </a:extLst>
            </p:cNvPr>
            <p:cNvCxnSpPr>
              <a:cxnSpLocks/>
              <a:stCxn id="115" idx="3"/>
            </p:cNvCxnSpPr>
            <p:nvPr/>
          </p:nvCxnSpPr>
          <p:spPr>
            <a:xfrm>
              <a:off x="3356521" y="2296277"/>
              <a:ext cx="8529" cy="40014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C4D1C8-DE13-445D-8D84-2483419D289B}"/>
                </a:ext>
              </a:extLst>
            </p:cNvPr>
            <p:cNvCxnSpPr>
              <a:cxnSpLocks/>
              <a:stCxn id="112" idx="3"/>
            </p:cNvCxnSpPr>
            <p:nvPr/>
          </p:nvCxnSpPr>
          <p:spPr>
            <a:xfrm>
              <a:off x="2994811" y="6297745"/>
              <a:ext cx="370239" cy="0"/>
            </a:xfrm>
            <a:prstGeom prst="line">
              <a:avLst/>
            </a:prstGeom>
            <a:solidFill>
              <a:schemeClr val="tx1"/>
            </a:solidFill>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8" name="Isosceles Triangle 117">
              <a:extLst>
                <a:ext uri="{FF2B5EF4-FFF2-40B4-BE49-F238E27FC236}">
                  <a16:creationId xmlns:a16="http://schemas.microsoft.com/office/drawing/2014/main" id="{D0EA174C-3E58-4F9D-9ED8-A5083F73E528}"/>
                </a:ext>
              </a:extLst>
            </p:cNvPr>
            <p:cNvSpPr/>
            <p:nvPr/>
          </p:nvSpPr>
          <p:spPr>
            <a:xfrm rot="16200000">
              <a:off x="2981857" y="2033257"/>
              <a:ext cx="193118" cy="1249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119" name="Straight Connector 118">
              <a:extLst>
                <a:ext uri="{FF2B5EF4-FFF2-40B4-BE49-F238E27FC236}">
                  <a16:creationId xmlns:a16="http://schemas.microsoft.com/office/drawing/2014/main" id="{0DBA4F8F-C38A-45F9-91C9-AAA653BCEB78}"/>
                </a:ext>
              </a:extLst>
            </p:cNvPr>
            <p:cNvCxnSpPr>
              <a:cxnSpLocks/>
              <a:stCxn id="118" idx="3"/>
              <a:endCxn id="114" idx="1"/>
            </p:cNvCxnSpPr>
            <p:nvPr/>
          </p:nvCxnSpPr>
          <p:spPr>
            <a:xfrm>
              <a:off x="3140896" y="2095737"/>
              <a:ext cx="521948"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DFD55FD-E82E-492C-9BC5-15758A5B2C49}"/>
                </a:ext>
              </a:extLst>
            </p:cNvPr>
            <p:cNvCxnSpPr>
              <a:cxnSpLocks/>
            </p:cNvCxnSpPr>
            <p:nvPr/>
          </p:nvCxnSpPr>
          <p:spPr>
            <a:xfrm>
              <a:off x="2978607" y="695067"/>
              <a:ext cx="1413845" cy="0"/>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AAD2B17-B740-423A-8314-6525321D9571}"/>
                </a:ext>
              </a:extLst>
            </p:cNvPr>
            <p:cNvCxnSpPr>
              <a:cxnSpLocks/>
              <a:endCxn id="122" idx="3"/>
            </p:cNvCxnSpPr>
            <p:nvPr/>
          </p:nvCxnSpPr>
          <p:spPr>
            <a:xfrm flipH="1">
              <a:off x="4392452" y="695067"/>
              <a:ext cx="2" cy="847896"/>
            </a:xfrm>
            <a:prstGeom prst="line">
              <a:avLst/>
            </a:prstGeom>
            <a:ln w="28575">
              <a:solidFill>
                <a:srgbClr val="64A3AC"/>
              </a:solidFill>
              <a:prstDash val="sysDash"/>
            </a:ln>
          </p:spPr>
          <p:style>
            <a:lnRef idx="1">
              <a:schemeClr val="accent1"/>
            </a:lnRef>
            <a:fillRef idx="0">
              <a:schemeClr val="accent1"/>
            </a:fillRef>
            <a:effectRef idx="0">
              <a:schemeClr val="accent1"/>
            </a:effectRef>
            <a:fontRef idx="minor">
              <a:schemeClr val="tx1"/>
            </a:fontRef>
          </p:style>
        </p:cxnSp>
        <p:sp>
          <p:nvSpPr>
            <p:cNvPr id="122" name="Isosceles Triangle 121">
              <a:extLst>
                <a:ext uri="{FF2B5EF4-FFF2-40B4-BE49-F238E27FC236}">
                  <a16:creationId xmlns:a16="http://schemas.microsoft.com/office/drawing/2014/main" id="{90E0BD13-7F47-4B39-B9C0-BE0C9F4C08C2}"/>
                </a:ext>
              </a:extLst>
            </p:cNvPr>
            <p:cNvSpPr/>
            <p:nvPr/>
          </p:nvSpPr>
          <p:spPr>
            <a:xfrm rot="10800000">
              <a:off x="4294502" y="1542963"/>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3" name="Isosceles Triangle 122">
              <a:extLst>
                <a:ext uri="{FF2B5EF4-FFF2-40B4-BE49-F238E27FC236}">
                  <a16:creationId xmlns:a16="http://schemas.microsoft.com/office/drawing/2014/main" id="{7F530D88-55CB-4049-BDB7-42138A87CA03}"/>
                </a:ext>
              </a:extLst>
            </p:cNvPr>
            <p:cNvSpPr/>
            <p:nvPr/>
          </p:nvSpPr>
          <p:spPr>
            <a:xfrm rot="10800000">
              <a:off x="1746189" y="96938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4" name="Isosceles Triangle 123">
              <a:extLst>
                <a:ext uri="{FF2B5EF4-FFF2-40B4-BE49-F238E27FC236}">
                  <a16:creationId xmlns:a16="http://schemas.microsoft.com/office/drawing/2014/main" id="{873F418D-5CFB-4275-B679-E61DF8C5F427}"/>
                </a:ext>
              </a:extLst>
            </p:cNvPr>
            <p:cNvSpPr/>
            <p:nvPr/>
          </p:nvSpPr>
          <p:spPr>
            <a:xfrm rot="10800000">
              <a:off x="1746189" y="1659330"/>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5" name="Isosceles Triangle 124">
              <a:extLst>
                <a:ext uri="{FF2B5EF4-FFF2-40B4-BE49-F238E27FC236}">
                  <a16:creationId xmlns:a16="http://schemas.microsoft.com/office/drawing/2014/main" id="{17B5271C-D575-4356-A125-A1B8200FBFE6}"/>
                </a:ext>
              </a:extLst>
            </p:cNvPr>
            <p:cNvSpPr/>
            <p:nvPr/>
          </p:nvSpPr>
          <p:spPr>
            <a:xfrm rot="10800000">
              <a:off x="1746189" y="2370056"/>
              <a:ext cx="195900" cy="126759"/>
            </a:xfrm>
            <a:prstGeom prst="triangle">
              <a:avLst/>
            </a:prstGeom>
            <a:solidFill>
              <a:srgbClr val="64A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6" name="Isosceles Triangle 125">
              <a:extLst>
                <a:ext uri="{FF2B5EF4-FFF2-40B4-BE49-F238E27FC236}">
                  <a16:creationId xmlns:a16="http://schemas.microsoft.com/office/drawing/2014/main" id="{C1BE8CDB-297F-462A-AB7C-52E1D83BFDD3}"/>
                </a:ext>
              </a:extLst>
            </p:cNvPr>
            <p:cNvSpPr/>
            <p:nvPr/>
          </p:nvSpPr>
          <p:spPr>
            <a:xfrm rot="10800000">
              <a:off x="1746188" y="3070391"/>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7" name="Isosceles Triangle 126">
              <a:extLst>
                <a:ext uri="{FF2B5EF4-FFF2-40B4-BE49-F238E27FC236}">
                  <a16:creationId xmlns:a16="http://schemas.microsoft.com/office/drawing/2014/main" id="{BBD1D60A-FCE9-4046-9CF5-80EA5468DA22}"/>
                </a:ext>
              </a:extLst>
            </p:cNvPr>
            <p:cNvSpPr/>
            <p:nvPr/>
          </p:nvSpPr>
          <p:spPr>
            <a:xfrm rot="10800000">
              <a:off x="1746188" y="3767955"/>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8" name="Isosceles Triangle 127">
              <a:extLst>
                <a:ext uri="{FF2B5EF4-FFF2-40B4-BE49-F238E27FC236}">
                  <a16:creationId xmlns:a16="http://schemas.microsoft.com/office/drawing/2014/main" id="{7BEE62E4-9EC9-4633-AC05-399A1AE87EC9}"/>
                </a:ext>
              </a:extLst>
            </p:cNvPr>
            <p:cNvSpPr/>
            <p:nvPr/>
          </p:nvSpPr>
          <p:spPr>
            <a:xfrm rot="10800000">
              <a:off x="1746188" y="4471062"/>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9" name="Isosceles Triangle 128">
              <a:extLst>
                <a:ext uri="{FF2B5EF4-FFF2-40B4-BE49-F238E27FC236}">
                  <a16:creationId xmlns:a16="http://schemas.microsoft.com/office/drawing/2014/main" id="{C3683A74-5598-41FF-9AFD-F70F755AE3A0}"/>
                </a:ext>
              </a:extLst>
            </p:cNvPr>
            <p:cNvSpPr/>
            <p:nvPr/>
          </p:nvSpPr>
          <p:spPr>
            <a:xfrm rot="10800000">
              <a:off x="1746188" y="5171396"/>
              <a:ext cx="195900" cy="126759"/>
            </a:xfrm>
            <a:prstGeom prst="triangle">
              <a:avLst/>
            </a:prstGeom>
            <a:solidFill>
              <a:srgbClr val="C4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0" name="Isosceles Triangle 129">
              <a:extLst>
                <a:ext uri="{FF2B5EF4-FFF2-40B4-BE49-F238E27FC236}">
                  <a16:creationId xmlns:a16="http://schemas.microsoft.com/office/drawing/2014/main" id="{0C397172-E2D7-4B81-AD6A-D00BE617C7E2}"/>
                </a:ext>
              </a:extLst>
            </p:cNvPr>
            <p:cNvSpPr/>
            <p:nvPr/>
          </p:nvSpPr>
          <p:spPr>
            <a:xfrm rot="10800000">
              <a:off x="1746189" y="5872512"/>
              <a:ext cx="195900" cy="126759"/>
            </a:xfrm>
            <a:prstGeom prst="triangl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1" name="TextBox 130">
              <a:extLst>
                <a:ext uri="{FF2B5EF4-FFF2-40B4-BE49-F238E27FC236}">
                  <a16:creationId xmlns:a16="http://schemas.microsoft.com/office/drawing/2014/main" id="{0BBE96FB-EC58-4EB9-86D5-127E476DD012}"/>
                </a:ext>
              </a:extLst>
            </p:cNvPr>
            <p:cNvSpPr txBox="1"/>
            <p:nvPr/>
          </p:nvSpPr>
          <p:spPr>
            <a:xfrm>
              <a:off x="670712" y="420747"/>
              <a:ext cx="2322782" cy="548640"/>
            </a:xfrm>
            <a:prstGeom prst="rect">
              <a:avLst/>
            </a:prstGeom>
            <a:solidFill>
              <a:srgbClr val="64A3AC"/>
            </a:solidFill>
          </p:spPr>
          <p:txBody>
            <a:bodyPr wrap="square" rtlCol="0" anchor="ctr">
              <a:noAutofit/>
            </a:bodyPr>
            <a:lstStyle/>
            <a:p>
              <a:pPr algn="ctr"/>
              <a:r>
                <a:rPr lang="en-US" sz="1100" b="1" dirty="0">
                  <a:solidFill>
                    <a:schemeClr val="bg1"/>
                  </a:solidFill>
                </a:rPr>
                <a:t>Environmental </a:t>
              </a:r>
              <a:br>
                <a:rPr lang="en-US" sz="1100" b="1" dirty="0">
                  <a:solidFill>
                    <a:schemeClr val="bg1"/>
                  </a:solidFill>
                </a:rPr>
              </a:br>
              <a:r>
                <a:rPr lang="en-US" sz="1100" b="1" dirty="0">
                  <a:solidFill>
                    <a:schemeClr val="bg1"/>
                  </a:solidFill>
                </a:rPr>
                <a:t>Policy </a:t>
              </a:r>
            </a:p>
          </p:txBody>
        </p:sp>
      </p:grpSp>
      <p:cxnSp>
        <p:nvCxnSpPr>
          <p:cNvPr id="134" name="Straight Connector 133">
            <a:extLst>
              <a:ext uri="{FF2B5EF4-FFF2-40B4-BE49-F238E27FC236}">
                <a16:creationId xmlns:a16="http://schemas.microsoft.com/office/drawing/2014/main" id="{61F6F5A1-5F9D-4191-AEAA-604597E5CCD2}"/>
              </a:ext>
            </a:extLst>
          </p:cNvPr>
          <p:cNvCxnSpPr>
            <a:cxnSpLocks/>
          </p:cNvCxnSpPr>
          <p:nvPr/>
        </p:nvCxnSpPr>
        <p:spPr>
          <a:xfrm>
            <a:off x="256932" y="1689673"/>
            <a:ext cx="30061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5" name="Graphic 134">
            <a:extLst>
              <a:ext uri="{FF2B5EF4-FFF2-40B4-BE49-F238E27FC236}">
                <a16:creationId xmlns:a16="http://schemas.microsoft.com/office/drawing/2014/main" id="{7BF9CF47-32AF-48D2-BC37-07EBCBF1BD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2727" y="5498260"/>
            <a:ext cx="1864735" cy="1109314"/>
          </a:xfrm>
          <a:prstGeom prst="rect">
            <a:avLst/>
          </a:prstGeom>
          <a:effectLst>
            <a:outerShdw blurRad="50800" dist="38100" dir="13500000" algn="br" rotWithShape="0">
              <a:prstClr val="black">
                <a:alpha val="40000"/>
              </a:prstClr>
            </a:outerShdw>
          </a:effectLst>
        </p:spPr>
      </p:pic>
      <p:grpSp>
        <p:nvGrpSpPr>
          <p:cNvPr id="100" name="Graphic 5">
            <a:extLst>
              <a:ext uri="{FF2B5EF4-FFF2-40B4-BE49-F238E27FC236}">
                <a16:creationId xmlns:a16="http://schemas.microsoft.com/office/drawing/2014/main" id="{DED2BB0C-9271-48CE-9DD5-B90292F4994E}"/>
              </a:ext>
            </a:extLst>
          </p:cNvPr>
          <p:cNvGrpSpPr/>
          <p:nvPr/>
        </p:nvGrpSpPr>
        <p:grpSpPr>
          <a:xfrm>
            <a:off x="8918341" y="2113279"/>
            <a:ext cx="2785979" cy="2720735"/>
            <a:chOff x="1572986" y="1572986"/>
            <a:chExt cx="7132446" cy="7132446"/>
          </a:xfrm>
        </p:grpSpPr>
        <p:sp>
          <p:nvSpPr>
            <p:cNvPr id="101" name="Freeform: Shape 100">
              <a:extLst>
                <a:ext uri="{FF2B5EF4-FFF2-40B4-BE49-F238E27FC236}">
                  <a16:creationId xmlns:a16="http://schemas.microsoft.com/office/drawing/2014/main" id="{505B13E3-5981-483E-9BFA-EA1F8D54AD97}"/>
                </a:ext>
              </a:extLst>
            </p:cNvPr>
            <p:cNvSpPr/>
            <p:nvPr/>
          </p:nvSpPr>
          <p:spPr>
            <a:xfrm>
              <a:off x="2203209" y="3103047"/>
              <a:ext cx="2081706" cy="4092804"/>
            </a:xfrm>
            <a:custGeom>
              <a:avLst/>
              <a:gdLst>
                <a:gd name="connsiteX0" fmla="*/ 2080046 w 2081706"/>
                <a:gd name="connsiteY0" fmla="*/ 1217850 h 4092804"/>
                <a:gd name="connsiteX1" fmla="*/ 862196 w 2081706"/>
                <a:gd name="connsiteY1" fmla="*/ 0 h 4092804"/>
                <a:gd name="connsiteX2" fmla="*/ 919214 w 2081706"/>
                <a:gd name="connsiteY2" fmla="*/ 4092805 h 4092804"/>
                <a:gd name="connsiteX3" fmla="*/ 2081707 w 2081706"/>
                <a:gd name="connsiteY3" fmla="*/ 2930312 h 4092804"/>
                <a:gd name="connsiteX4" fmla="*/ 2079315 w 2081706"/>
                <a:gd name="connsiteY4" fmla="*/ 1218583 h 4092804"/>
                <a:gd name="connsiteX5" fmla="*/ 2080046 w 2081706"/>
                <a:gd name="connsiteY5" fmla="*/ 1217850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2080046" y="1217850"/>
                  </a:moveTo>
                  <a:lnTo>
                    <a:pt x="862196" y="0"/>
                  </a:lnTo>
                  <a:cubicBezTo>
                    <a:pt x="-391912" y="1254385"/>
                    <a:pt x="-195119" y="2978473"/>
                    <a:pt x="919214" y="4092805"/>
                  </a:cubicBezTo>
                  <a:lnTo>
                    <a:pt x="2081707" y="2930312"/>
                  </a:lnTo>
                  <a:cubicBezTo>
                    <a:pt x="1608365" y="2458285"/>
                    <a:pt x="1607293" y="1691925"/>
                    <a:pt x="2079315" y="1218583"/>
                  </a:cubicBezTo>
                  <a:cubicBezTo>
                    <a:pt x="2079559" y="1218340"/>
                    <a:pt x="2079802" y="1218093"/>
                    <a:pt x="2080046" y="1217850"/>
                  </a:cubicBezTo>
                  <a:close/>
                </a:path>
              </a:pathLst>
            </a:custGeom>
            <a:solidFill>
              <a:schemeClr val="tx1"/>
            </a:solidFill>
            <a:ln w="27652" cap="flat">
              <a:noFill/>
              <a:prstDash val="solid"/>
              <a:miter/>
            </a:ln>
          </p:spPr>
          <p:txBody>
            <a:bodyPr rtlCol="0" anchor="ctr"/>
            <a:lstStyle/>
            <a:p>
              <a:endParaRPr lang="en-US" sz="1436"/>
            </a:p>
          </p:txBody>
        </p:sp>
        <p:sp>
          <p:nvSpPr>
            <p:cNvPr id="133" name="Freeform: Shape 132">
              <a:extLst>
                <a:ext uri="{FF2B5EF4-FFF2-40B4-BE49-F238E27FC236}">
                  <a16:creationId xmlns:a16="http://schemas.microsoft.com/office/drawing/2014/main" id="{742AD566-184C-4CFF-9341-61F70116E686}"/>
                </a:ext>
              </a:extLst>
            </p:cNvPr>
            <p:cNvSpPr/>
            <p:nvPr/>
          </p:nvSpPr>
          <p:spPr>
            <a:xfrm>
              <a:off x="2967821" y="5958052"/>
              <a:ext cx="1328286" cy="1251617"/>
            </a:xfrm>
            <a:custGeom>
              <a:avLst/>
              <a:gdLst>
                <a:gd name="connsiteX0" fmla="*/ 168838 w 1328286"/>
                <a:gd name="connsiteY0" fmla="*/ 1251617 h 1251617"/>
                <a:gd name="connsiteX1" fmla="*/ 0 w 1328286"/>
                <a:gd name="connsiteY1" fmla="*/ 1070047 h 1251617"/>
                <a:gd name="connsiteX2" fmla="*/ 1244974 w 1328286"/>
                <a:gd name="connsiteY2" fmla="*/ 0 h 1251617"/>
                <a:gd name="connsiteX3" fmla="*/ 1328286 w 1328286"/>
                <a:gd name="connsiteY3" fmla="*/ 92169 h 1251617"/>
                <a:gd name="connsiteX4" fmla="*/ 168838 w 1328286"/>
                <a:gd name="connsiteY4" fmla="*/ 1251617 h 125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86" h="1251617">
                  <a:moveTo>
                    <a:pt x="168838" y="1251617"/>
                  </a:moveTo>
                  <a:lnTo>
                    <a:pt x="0" y="1070047"/>
                  </a:lnTo>
                  <a:lnTo>
                    <a:pt x="1244974" y="0"/>
                  </a:lnTo>
                  <a:lnTo>
                    <a:pt x="1328286" y="92169"/>
                  </a:lnTo>
                  <a:lnTo>
                    <a:pt x="168838" y="1251617"/>
                  </a:lnTo>
                  <a:close/>
                </a:path>
              </a:pathLst>
            </a:custGeom>
            <a:solidFill>
              <a:schemeClr val="tx1">
                <a:lumMod val="50000"/>
              </a:schemeClr>
            </a:solidFill>
            <a:ln w="27652" cap="flat">
              <a:noFill/>
              <a:prstDash val="solid"/>
              <a:miter/>
            </a:ln>
          </p:spPr>
          <p:txBody>
            <a:bodyPr rtlCol="0" anchor="ctr"/>
            <a:lstStyle/>
            <a:p>
              <a:endParaRPr lang="en-US" sz="1436" dirty="0"/>
            </a:p>
          </p:txBody>
        </p:sp>
        <p:sp>
          <p:nvSpPr>
            <p:cNvPr id="136" name="Freeform: Shape 135">
              <a:extLst>
                <a:ext uri="{FF2B5EF4-FFF2-40B4-BE49-F238E27FC236}">
                  <a16:creationId xmlns:a16="http://schemas.microsoft.com/office/drawing/2014/main" id="{E878CBE2-2F44-44D2-98EB-0401D6340291}"/>
                </a:ext>
              </a:extLst>
            </p:cNvPr>
            <p:cNvSpPr/>
            <p:nvPr/>
          </p:nvSpPr>
          <p:spPr>
            <a:xfrm>
              <a:off x="3065405" y="6031145"/>
              <a:ext cx="4092804" cy="2081953"/>
            </a:xfrm>
            <a:custGeom>
              <a:avLst/>
              <a:gdLst>
                <a:gd name="connsiteX0" fmla="*/ 1217850 w 4092804"/>
                <a:gd name="connsiteY0" fmla="*/ 1937 h 2081953"/>
                <a:gd name="connsiteX1" fmla="*/ 0 w 4092804"/>
                <a:gd name="connsiteY1" fmla="*/ 1219787 h 2081953"/>
                <a:gd name="connsiteX2" fmla="*/ 4092805 w 4092804"/>
                <a:gd name="connsiteY2" fmla="*/ 1162493 h 2081953"/>
                <a:gd name="connsiteX3" fmla="*/ 2930312 w 4092804"/>
                <a:gd name="connsiteY3" fmla="*/ 0 h 2081953"/>
                <a:gd name="connsiteX4" fmla="*/ 1218583 w 4092804"/>
                <a:gd name="connsiteY4" fmla="*/ 2657 h 2081953"/>
                <a:gd name="connsiteX5" fmla="*/ 1217850 w 4092804"/>
                <a:gd name="connsiteY5" fmla="*/ 1937 h 208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2804" h="2081953">
                  <a:moveTo>
                    <a:pt x="1217850" y="1937"/>
                  </a:moveTo>
                  <a:lnTo>
                    <a:pt x="0" y="1219787"/>
                  </a:lnTo>
                  <a:cubicBezTo>
                    <a:pt x="1254108" y="2473895"/>
                    <a:pt x="2978473" y="2277102"/>
                    <a:pt x="4092805" y="1162493"/>
                  </a:cubicBezTo>
                  <a:lnTo>
                    <a:pt x="2930312" y="0"/>
                  </a:lnTo>
                  <a:cubicBezTo>
                    <a:pt x="2458368" y="473411"/>
                    <a:pt x="1692008" y="474601"/>
                    <a:pt x="1218583" y="2657"/>
                  </a:cubicBezTo>
                  <a:cubicBezTo>
                    <a:pt x="1218340" y="2436"/>
                    <a:pt x="1218093" y="2186"/>
                    <a:pt x="1217850" y="1937"/>
                  </a:cubicBezTo>
                  <a:close/>
                </a:path>
              </a:pathLst>
            </a:custGeom>
            <a:solidFill>
              <a:schemeClr val="tx2"/>
            </a:solidFill>
            <a:ln w="27652" cap="flat">
              <a:noFill/>
              <a:prstDash val="solid"/>
              <a:miter/>
            </a:ln>
          </p:spPr>
          <p:txBody>
            <a:bodyPr rtlCol="0" anchor="ctr"/>
            <a:lstStyle/>
            <a:p>
              <a:endParaRPr lang="en-US" sz="1436"/>
            </a:p>
          </p:txBody>
        </p:sp>
        <p:sp>
          <p:nvSpPr>
            <p:cNvPr id="137" name="Freeform: Shape 136">
              <a:extLst>
                <a:ext uri="{FF2B5EF4-FFF2-40B4-BE49-F238E27FC236}">
                  <a16:creationId xmlns:a16="http://schemas.microsoft.com/office/drawing/2014/main" id="{1C2FBABB-614E-4AF4-8D22-C86EDA0CA2D6}"/>
                </a:ext>
              </a:extLst>
            </p:cNvPr>
            <p:cNvSpPr/>
            <p:nvPr/>
          </p:nvSpPr>
          <p:spPr>
            <a:xfrm>
              <a:off x="5922648" y="6015713"/>
              <a:ext cx="1253831" cy="1330499"/>
            </a:xfrm>
            <a:custGeom>
              <a:avLst/>
              <a:gdLst>
                <a:gd name="connsiteX0" fmla="*/ 1253832 w 1253831"/>
                <a:gd name="connsiteY0" fmla="*/ 1161939 h 1330500"/>
                <a:gd name="connsiteX1" fmla="*/ 1072261 w 1253831"/>
                <a:gd name="connsiteY1" fmla="*/ 1330501 h 1330500"/>
                <a:gd name="connsiteX2" fmla="*/ 0 w 1253831"/>
                <a:gd name="connsiteY2" fmla="*/ 83035 h 1330500"/>
                <a:gd name="connsiteX3" fmla="*/ 92169 w 1253831"/>
                <a:gd name="connsiteY3" fmla="*/ 0 h 1330500"/>
                <a:gd name="connsiteX4" fmla="*/ 1253832 w 1253831"/>
                <a:gd name="connsiteY4" fmla="*/ 1161939 h 133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831" h="1330500">
                  <a:moveTo>
                    <a:pt x="1253832" y="1161939"/>
                  </a:moveTo>
                  <a:lnTo>
                    <a:pt x="1072261" y="1330501"/>
                  </a:lnTo>
                  <a:lnTo>
                    <a:pt x="0" y="83035"/>
                  </a:lnTo>
                  <a:lnTo>
                    <a:pt x="92169" y="0"/>
                  </a:lnTo>
                  <a:lnTo>
                    <a:pt x="1253832" y="1161939"/>
                  </a:lnTo>
                  <a:close/>
                </a:path>
              </a:pathLst>
            </a:custGeom>
            <a:solidFill>
              <a:schemeClr val="tx2">
                <a:lumMod val="75000"/>
              </a:schemeClr>
            </a:solidFill>
            <a:ln w="27652" cap="flat">
              <a:noFill/>
              <a:prstDash val="solid"/>
              <a:miter/>
            </a:ln>
          </p:spPr>
          <p:txBody>
            <a:bodyPr rtlCol="0" anchor="ctr"/>
            <a:lstStyle/>
            <a:p>
              <a:endParaRPr lang="en-US" sz="1436" dirty="0"/>
            </a:p>
          </p:txBody>
        </p:sp>
        <p:sp>
          <p:nvSpPr>
            <p:cNvPr id="138" name="Freeform: Shape 137">
              <a:extLst>
                <a:ext uri="{FF2B5EF4-FFF2-40B4-BE49-F238E27FC236}">
                  <a16:creationId xmlns:a16="http://schemas.microsoft.com/office/drawing/2014/main" id="{59677A51-890C-4B69-A9A0-71B24C2AE2CC}"/>
                </a:ext>
              </a:extLst>
            </p:cNvPr>
            <p:cNvSpPr/>
            <p:nvPr/>
          </p:nvSpPr>
          <p:spPr>
            <a:xfrm>
              <a:off x="5999294" y="3152337"/>
              <a:ext cx="2081706" cy="4092803"/>
            </a:xfrm>
            <a:custGeom>
              <a:avLst/>
              <a:gdLst>
                <a:gd name="connsiteX0" fmla="*/ 1661 w 2081706"/>
                <a:gd name="connsiteY0" fmla="*/ 2874955 h 4092804"/>
                <a:gd name="connsiteX1" fmla="*/ 1219510 w 2081706"/>
                <a:gd name="connsiteY1" fmla="*/ 4092805 h 4092804"/>
                <a:gd name="connsiteX2" fmla="*/ 1162493 w 2081706"/>
                <a:gd name="connsiteY2" fmla="*/ 0 h 4092804"/>
                <a:gd name="connsiteX3" fmla="*/ 0 w 2081706"/>
                <a:gd name="connsiteY3" fmla="*/ 1162493 h 4092804"/>
                <a:gd name="connsiteX4" fmla="*/ 2380 w 2081706"/>
                <a:gd name="connsiteY4" fmla="*/ 2874208 h 4092804"/>
                <a:gd name="connsiteX5" fmla="*/ 1661 w 2081706"/>
                <a:gd name="connsiteY5" fmla="*/ 2874955 h 409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706" h="4092804">
                  <a:moveTo>
                    <a:pt x="1661" y="2874955"/>
                  </a:moveTo>
                  <a:lnTo>
                    <a:pt x="1219510" y="4092805"/>
                  </a:lnTo>
                  <a:cubicBezTo>
                    <a:pt x="2473619" y="2838697"/>
                    <a:pt x="2276825" y="1114332"/>
                    <a:pt x="1162493" y="0"/>
                  </a:cubicBezTo>
                  <a:lnTo>
                    <a:pt x="0" y="1162493"/>
                  </a:lnTo>
                  <a:cubicBezTo>
                    <a:pt x="473328" y="1634520"/>
                    <a:pt x="474408" y="2400880"/>
                    <a:pt x="2380" y="2874208"/>
                  </a:cubicBezTo>
                  <a:cubicBezTo>
                    <a:pt x="2159" y="2874457"/>
                    <a:pt x="1910" y="2874706"/>
                    <a:pt x="1661" y="2874955"/>
                  </a:cubicBezTo>
                  <a:close/>
                </a:path>
              </a:pathLst>
            </a:custGeom>
            <a:solidFill>
              <a:schemeClr val="accent1"/>
            </a:solidFill>
            <a:ln w="27652" cap="flat">
              <a:noFill/>
              <a:prstDash val="solid"/>
              <a:miter/>
            </a:ln>
          </p:spPr>
          <p:txBody>
            <a:bodyPr rtlCol="0" anchor="ctr"/>
            <a:lstStyle/>
            <a:p>
              <a:endParaRPr lang="en-US" sz="1436" dirty="0"/>
            </a:p>
          </p:txBody>
        </p:sp>
        <p:sp>
          <p:nvSpPr>
            <p:cNvPr id="139" name="Freeform: Shape 138">
              <a:extLst>
                <a:ext uri="{FF2B5EF4-FFF2-40B4-BE49-F238E27FC236}">
                  <a16:creationId xmlns:a16="http://schemas.microsoft.com/office/drawing/2014/main" id="{42C78212-D9E5-46FD-8288-C41783643165}"/>
                </a:ext>
              </a:extLst>
            </p:cNvPr>
            <p:cNvSpPr/>
            <p:nvPr/>
          </p:nvSpPr>
          <p:spPr>
            <a:xfrm>
              <a:off x="6001508" y="3150421"/>
              <a:ext cx="1327179" cy="1247188"/>
            </a:xfrm>
            <a:custGeom>
              <a:avLst/>
              <a:gdLst>
                <a:gd name="connsiteX0" fmla="*/ 1158341 w 1327179"/>
                <a:gd name="connsiteY0" fmla="*/ 0 h 1247188"/>
                <a:gd name="connsiteX1" fmla="*/ 1327180 w 1327179"/>
                <a:gd name="connsiteY1" fmla="*/ 181570 h 1247188"/>
                <a:gd name="connsiteX2" fmla="*/ 86357 w 1327179"/>
                <a:gd name="connsiteY2" fmla="*/ 1247189 h 1247188"/>
                <a:gd name="connsiteX3" fmla="*/ 0 w 1327179"/>
                <a:gd name="connsiteY3" fmla="*/ 1158618 h 1247188"/>
                <a:gd name="connsiteX4" fmla="*/ 1158341 w 1327179"/>
                <a:gd name="connsiteY4" fmla="*/ 0 h 124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79" h="1247188">
                  <a:moveTo>
                    <a:pt x="1158341" y="0"/>
                  </a:moveTo>
                  <a:lnTo>
                    <a:pt x="1327180" y="181570"/>
                  </a:lnTo>
                  <a:lnTo>
                    <a:pt x="86357" y="1247189"/>
                  </a:lnTo>
                  <a:lnTo>
                    <a:pt x="0" y="1158618"/>
                  </a:lnTo>
                  <a:lnTo>
                    <a:pt x="1158341" y="0"/>
                  </a:lnTo>
                  <a:close/>
                </a:path>
              </a:pathLst>
            </a:custGeom>
            <a:solidFill>
              <a:schemeClr val="accent1">
                <a:lumMod val="75000"/>
              </a:schemeClr>
            </a:solidFill>
            <a:ln w="27652" cap="flat">
              <a:noFill/>
              <a:prstDash val="solid"/>
              <a:miter/>
            </a:ln>
          </p:spPr>
          <p:txBody>
            <a:bodyPr rtlCol="0" anchor="ctr"/>
            <a:lstStyle/>
            <a:p>
              <a:endParaRPr lang="en-US" sz="1436"/>
            </a:p>
          </p:txBody>
        </p:sp>
        <p:sp>
          <p:nvSpPr>
            <p:cNvPr id="140" name="Freeform: Shape 139">
              <a:extLst>
                <a:ext uri="{FF2B5EF4-FFF2-40B4-BE49-F238E27FC236}">
                  <a16:creationId xmlns:a16="http://schemas.microsoft.com/office/drawing/2014/main" id="{4208F17C-086E-4988-AE8C-1ACF6E8C82A2}"/>
                </a:ext>
              </a:extLst>
            </p:cNvPr>
            <p:cNvSpPr/>
            <p:nvPr/>
          </p:nvSpPr>
          <p:spPr>
            <a:xfrm>
              <a:off x="3121315" y="2245334"/>
              <a:ext cx="4113648" cy="2076225"/>
            </a:xfrm>
            <a:custGeom>
              <a:avLst/>
              <a:gdLst>
                <a:gd name="connsiteX0" fmla="*/ 2873848 w 4091697"/>
                <a:gd name="connsiteY0" fmla="*/ 2081354 h 2082184"/>
                <a:gd name="connsiteX1" fmla="*/ 4091698 w 4091697"/>
                <a:gd name="connsiteY1" fmla="*/ 863504 h 2082184"/>
                <a:gd name="connsiteX2" fmla="*/ 0 w 4091697"/>
                <a:gd name="connsiteY2" fmla="*/ 919692 h 2082184"/>
                <a:gd name="connsiteX3" fmla="*/ 1162493 w 4091697"/>
                <a:gd name="connsiteY3" fmla="*/ 2082184 h 2082184"/>
                <a:gd name="connsiteX4" fmla="*/ 2873848 w 4091697"/>
                <a:gd name="connsiteY4" fmla="*/ 2081354 h 208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697" h="2082184">
                  <a:moveTo>
                    <a:pt x="2873848" y="2081354"/>
                  </a:moveTo>
                  <a:lnTo>
                    <a:pt x="4091698" y="863504"/>
                  </a:lnTo>
                  <a:cubicBezTo>
                    <a:pt x="2838697" y="-391711"/>
                    <a:pt x="1114609" y="-196025"/>
                    <a:pt x="0" y="919692"/>
                  </a:cubicBezTo>
                  <a:lnTo>
                    <a:pt x="1162493" y="2082184"/>
                  </a:lnTo>
                  <a:cubicBezTo>
                    <a:pt x="1634908" y="1609523"/>
                    <a:pt x="2400991" y="1609152"/>
                    <a:pt x="2873848" y="2081354"/>
                  </a:cubicBezTo>
                  <a:close/>
                </a:path>
              </a:pathLst>
            </a:custGeom>
            <a:solidFill>
              <a:srgbClr val="64A3AC"/>
            </a:solidFill>
            <a:ln w="27652" cap="flat">
              <a:noFill/>
              <a:prstDash val="solid"/>
              <a:miter/>
            </a:ln>
          </p:spPr>
          <p:txBody>
            <a:bodyPr rtlCol="0" anchor="ctr"/>
            <a:lstStyle/>
            <a:p>
              <a:endParaRPr lang="en-US" sz="1436" dirty="0"/>
            </a:p>
          </p:txBody>
        </p:sp>
        <p:sp>
          <p:nvSpPr>
            <p:cNvPr id="141" name="Freeform: Shape 140">
              <a:extLst>
                <a:ext uri="{FF2B5EF4-FFF2-40B4-BE49-F238E27FC236}">
                  <a16:creationId xmlns:a16="http://schemas.microsoft.com/office/drawing/2014/main" id="{BDAC422B-963E-4C4D-B479-061C1EFD574A}"/>
                </a:ext>
              </a:extLst>
            </p:cNvPr>
            <p:cNvSpPr/>
            <p:nvPr/>
          </p:nvSpPr>
          <p:spPr>
            <a:xfrm>
              <a:off x="2601515" y="4894393"/>
              <a:ext cx="369229" cy="433166"/>
            </a:xfrm>
            <a:custGeom>
              <a:avLst/>
              <a:gdLst>
                <a:gd name="connsiteX0" fmla="*/ 261284 w 369229"/>
                <a:gd name="connsiteY0" fmla="*/ 332141 h 433166"/>
                <a:gd name="connsiteX1" fmla="*/ 107946 w 369229"/>
                <a:gd name="connsiteY1" fmla="*/ 332141 h 433166"/>
                <a:gd name="connsiteX2" fmla="*/ 74455 w 369229"/>
                <a:gd name="connsiteY2" fmla="*/ 433167 h 433166"/>
                <a:gd name="connsiteX3" fmla="*/ 0 w 369229"/>
                <a:gd name="connsiteY3" fmla="*/ 433167 h 433166"/>
                <a:gd name="connsiteX4" fmla="*/ 151124 w 369229"/>
                <a:gd name="connsiteY4" fmla="*/ 0 h 433166"/>
                <a:gd name="connsiteX5" fmla="*/ 219766 w 369229"/>
                <a:gd name="connsiteY5" fmla="*/ 0 h 433166"/>
                <a:gd name="connsiteX6" fmla="*/ 369230 w 369229"/>
                <a:gd name="connsiteY6" fmla="*/ 433167 h 433166"/>
                <a:gd name="connsiteX7" fmla="*/ 294498 w 369229"/>
                <a:gd name="connsiteY7" fmla="*/ 433167 h 433166"/>
                <a:gd name="connsiteX8" fmla="*/ 127874 w 369229"/>
                <a:gd name="connsiteY8" fmla="*/ 271802 h 433166"/>
                <a:gd name="connsiteX9" fmla="*/ 241909 w 369229"/>
                <a:gd name="connsiteY9" fmla="*/ 271802 h 433166"/>
                <a:gd name="connsiteX10" fmla="*/ 186552 w 369229"/>
                <a:gd name="connsiteY10" fmla="*/ 101026 h 433166"/>
                <a:gd name="connsiteX11" fmla="*/ 184615 w 369229"/>
                <a:gd name="connsiteY11" fmla="*/ 101026 h 43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229" h="433166">
                  <a:moveTo>
                    <a:pt x="261284" y="332141"/>
                  </a:moveTo>
                  <a:lnTo>
                    <a:pt x="107946" y="332141"/>
                  </a:lnTo>
                  <a:lnTo>
                    <a:pt x="74455" y="433167"/>
                  </a:lnTo>
                  <a:lnTo>
                    <a:pt x="0" y="433167"/>
                  </a:lnTo>
                  <a:lnTo>
                    <a:pt x="151124" y="0"/>
                  </a:lnTo>
                  <a:lnTo>
                    <a:pt x="219766" y="0"/>
                  </a:lnTo>
                  <a:lnTo>
                    <a:pt x="369230" y="433167"/>
                  </a:lnTo>
                  <a:lnTo>
                    <a:pt x="294498" y="433167"/>
                  </a:lnTo>
                  <a:close/>
                  <a:moveTo>
                    <a:pt x="127874" y="271802"/>
                  </a:moveTo>
                  <a:lnTo>
                    <a:pt x="241909" y="271802"/>
                  </a:lnTo>
                  <a:lnTo>
                    <a:pt x="186552" y="101026"/>
                  </a:lnTo>
                  <a:lnTo>
                    <a:pt x="184615" y="101026"/>
                  </a:lnTo>
                  <a:close/>
                </a:path>
              </a:pathLst>
            </a:custGeom>
            <a:solidFill>
              <a:srgbClr val="FFFFFF"/>
            </a:solidFill>
            <a:ln w="27652" cap="flat">
              <a:noFill/>
              <a:prstDash val="solid"/>
              <a:miter/>
            </a:ln>
          </p:spPr>
          <p:txBody>
            <a:bodyPr rtlCol="0" anchor="ctr"/>
            <a:lstStyle/>
            <a:p>
              <a:endParaRPr lang="en-US" sz="1436"/>
            </a:p>
          </p:txBody>
        </p:sp>
        <p:sp>
          <p:nvSpPr>
            <p:cNvPr id="142" name="Freeform: Shape 141">
              <a:extLst>
                <a:ext uri="{FF2B5EF4-FFF2-40B4-BE49-F238E27FC236}">
                  <a16:creationId xmlns:a16="http://schemas.microsoft.com/office/drawing/2014/main" id="{289248A9-BE98-46F7-BF33-E30A64894565}"/>
                </a:ext>
              </a:extLst>
            </p:cNvPr>
            <p:cNvSpPr/>
            <p:nvPr/>
          </p:nvSpPr>
          <p:spPr>
            <a:xfrm>
              <a:off x="3002693" y="4998525"/>
              <a:ext cx="269897" cy="334509"/>
            </a:xfrm>
            <a:custGeom>
              <a:avLst/>
              <a:gdLst>
                <a:gd name="connsiteX0" fmla="*/ 145193 w 269897"/>
                <a:gd name="connsiteY0" fmla="*/ 276446 h 334509"/>
                <a:gd name="connsiteX1" fmla="*/ 186988 w 269897"/>
                <a:gd name="connsiteY1" fmla="*/ 261223 h 334509"/>
                <a:gd name="connsiteX2" fmla="*/ 204148 w 269897"/>
                <a:gd name="connsiteY2" fmla="*/ 221919 h 334509"/>
                <a:gd name="connsiteX3" fmla="*/ 269746 w 269897"/>
                <a:gd name="connsiteY3" fmla="*/ 221919 h 334509"/>
                <a:gd name="connsiteX4" fmla="*/ 269746 w 269897"/>
                <a:gd name="connsiteY4" fmla="*/ 223580 h 334509"/>
                <a:gd name="connsiteX5" fmla="*/ 233764 w 269897"/>
                <a:gd name="connsiteY5" fmla="*/ 301633 h 334509"/>
                <a:gd name="connsiteX6" fmla="*/ 144640 w 269897"/>
                <a:gd name="connsiteY6" fmla="*/ 334294 h 334509"/>
                <a:gd name="connsiteX7" fmla="*/ 37247 w 269897"/>
                <a:gd name="connsiteY7" fmla="*/ 288347 h 334509"/>
                <a:gd name="connsiteX8" fmla="*/ 158 w 269897"/>
                <a:gd name="connsiteY8" fmla="*/ 172652 h 334509"/>
                <a:gd name="connsiteX9" fmla="*/ 158 w 269897"/>
                <a:gd name="connsiteY9" fmla="*/ 162411 h 334509"/>
                <a:gd name="connsiteX10" fmla="*/ 37247 w 269897"/>
                <a:gd name="connsiteY10" fmla="*/ 46162 h 334509"/>
                <a:gd name="connsiteX11" fmla="*/ 144363 w 269897"/>
                <a:gd name="connsiteY11" fmla="*/ 215 h 334509"/>
                <a:gd name="connsiteX12" fmla="*/ 235701 w 269897"/>
                <a:gd name="connsiteY12" fmla="*/ 33983 h 334509"/>
                <a:gd name="connsiteX13" fmla="*/ 269746 w 269897"/>
                <a:gd name="connsiteY13" fmla="*/ 119786 h 334509"/>
                <a:gd name="connsiteX14" fmla="*/ 269746 w 269897"/>
                <a:gd name="connsiteY14" fmla="*/ 121447 h 334509"/>
                <a:gd name="connsiteX15" fmla="*/ 203318 w 269897"/>
                <a:gd name="connsiteY15" fmla="*/ 121447 h 334509"/>
                <a:gd name="connsiteX16" fmla="*/ 186988 w 269897"/>
                <a:gd name="connsiteY16" fmla="*/ 76608 h 334509"/>
                <a:gd name="connsiteX17" fmla="*/ 144086 w 269897"/>
                <a:gd name="connsiteY17" fmla="*/ 58063 h 334509"/>
                <a:gd name="connsiteX18" fmla="*/ 88729 w 269897"/>
                <a:gd name="connsiteY18" fmla="*/ 87956 h 334509"/>
                <a:gd name="connsiteX19" fmla="*/ 71845 w 269897"/>
                <a:gd name="connsiteY19" fmla="*/ 162134 h 334509"/>
                <a:gd name="connsiteX20" fmla="*/ 71845 w 269897"/>
                <a:gd name="connsiteY20" fmla="*/ 172652 h 334509"/>
                <a:gd name="connsiteX21" fmla="*/ 88729 w 269897"/>
                <a:gd name="connsiteY21" fmla="*/ 247107 h 334509"/>
                <a:gd name="connsiteX22" fmla="*/ 145193 w 269897"/>
                <a:gd name="connsiteY22" fmla="*/ 276446 h 33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897" h="334509">
                  <a:moveTo>
                    <a:pt x="145193" y="276446"/>
                  </a:moveTo>
                  <a:cubicBezTo>
                    <a:pt x="160563" y="276944"/>
                    <a:pt x="175531" y="271491"/>
                    <a:pt x="186988" y="261223"/>
                  </a:cubicBezTo>
                  <a:cubicBezTo>
                    <a:pt x="198278" y="251342"/>
                    <a:pt x="204569" y="236921"/>
                    <a:pt x="204148" y="221919"/>
                  </a:cubicBezTo>
                  <a:lnTo>
                    <a:pt x="269746" y="221919"/>
                  </a:lnTo>
                  <a:lnTo>
                    <a:pt x="269746" y="223580"/>
                  </a:lnTo>
                  <a:cubicBezTo>
                    <a:pt x="270496" y="253777"/>
                    <a:pt x="257205" y="282591"/>
                    <a:pt x="233764" y="301633"/>
                  </a:cubicBezTo>
                  <a:cubicBezTo>
                    <a:pt x="209274" y="323416"/>
                    <a:pt x="177414" y="335097"/>
                    <a:pt x="144640" y="334294"/>
                  </a:cubicBezTo>
                  <a:cubicBezTo>
                    <a:pt x="103623" y="336647"/>
                    <a:pt x="63877" y="319624"/>
                    <a:pt x="37247" y="288347"/>
                  </a:cubicBezTo>
                  <a:cubicBezTo>
                    <a:pt x="11590" y="255383"/>
                    <a:pt x="-1552" y="214391"/>
                    <a:pt x="158" y="172652"/>
                  </a:cubicBezTo>
                  <a:lnTo>
                    <a:pt x="158" y="162411"/>
                  </a:lnTo>
                  <a:cubicBezTo>
                    <a:pt x="-1613" y="120506"/>
                    <a:pt x="11529" y="79320"/>
                    <a:pt x="37247" y="46162"/>
                  </a:cubicBezTo>
                  <a:cubicBezTo>
                    <a:pt x="63763" y="14885"/>
                    <a:pt x="103426" y="-2137"/>
                    <a:pt x="144363" y="215"/>
                  </a:cubicBezTo>
                  <a:cubicBezTo>
                    <a:pt x="178119" y="-1335"/>
                    <a:pt x="211065" y="10844"/>
                    <a:pt x="235701" y="33983"/>
                  </a:cubicBezTo>
                  <a:cubicBezTo>
                    <a:pt x="259001" y="56264"/>
                    <a:pt x="271432" y="87596"/>
                    <a:pt x="269746" y="119786"/>
                  </a:cubicBezTo>
                  <a:lnTo>
                    <a:pt x="269746" y="121447"/>
                  </a:lnTo>
                  <a:lnTo>
                    <a:pt x="203318" y="121447"/>
                  </a:lnTo>
                  <a:cubicBezTo>
                    <a:pt x="203669" y="104978"/>
                    <a:pt x="197843" y="88980"/>
                    <a:pt x="186988" y="76608"/>
                  </a:cubicBezTo>
                  <a:cubicBezTo>
                    <a:pt x="176127" y="64402"/>
                    <a:pt x="160422" y="57621"/>
                    <a:pt x="144086" y="58063"/>
                  </a:cubicBezTo>
                  <a:cubicBezTo>
                    <a:pt x="121415" y="56513"/>
                    <a:pt x="99878" y="68166"/>
                    <a:pt x="88729" y="87956"/>
                  </a:cubicBezTo>
                  <a:cubicBezTo>
                    <a:pt x="76761" y="110791"/>
                    <a:pt x="70943" y="136365"/>
                    <a:pt x="71845" y="162134"/>
                  </a:cubicBezTo>
                  <a:lnTo>
                    <a:pt x="71845" y="172652"/>
                  </a:lnTo>
                  <a:cubicBezTo>
                    <a:pt x="70843" y="198531"/>
                    <a:pt x="76667" y="224189"/>
                    <a:pt x="88729" y="247107"/>
                  </a:cubicBezTo>
                  <a:cubicBezTo>
                    <a:pt x="100155" y="267118"/>
                    <a:pt x="122242" y="278605"/>
                    <a:pt x="145193" y="276446"/>
                  </a:cubicBezTo>
                  <a:close/>
                </a:path>
              </a:pathLst>
            </a:custGeom>
            <a:solidFill>
              <a:srgbClr val="FFFFFF"/>
            </a:solidFill>
            <a:ln w="27652" cap="flat">
              <a:noFill/>
              <a:prstDash val="solid"/>
              <a:miter/>
            </a:ln>
          </p:spPr>
          <p:txBody>
            <a:bodyPr rtlCol="0" anchor="ctr"/>
            <a:lstStyle/>
            <a:p>
              <a:endParaRPr lang="en-US" sz="1436"/>
            </a:p>
          </p:txBody>
        </p:sp>
        <p:sp>
          <p:nvSpPr>
            <p:cNvPr id="143" name="Freeform: Shape 142">
              <a:extLst>
                <a:ext uri="{FF2B5EF4-FFF2-40B4-BE49-F238E27FC236}">
                  <a16:creationId xmlns:a16="http://schemas.microsoft.com/office/drawing/2014/main" id="{28CF12E6-C332-4604-A506-BD67B589EBE3}"/>
                </a:ext>
              </a:extLst>
            </p:cNvPr>
            <p:cNvSpPr/>
            <p:nvPr/>
          </p:nvSpPr>
          <p:spPr>
            <a:xfrm>
              <a:off x="3305100" y="4926500"/>
              <a:ext cx="184061" cy="407578"/>
            </a:xfrm>
            <a:custGeom>
              <a:avLst/>
              <a:gdLst>
                <a:gd name="connsiteX0" fmla="*/ 122338 w 184061"/>
                <a:gd name="connsiteY0" fmla="*/ 0 h 407578"/>
                <a:gd name="connsiteX1" fmla="*/ 122338 w 184061"/>
                <a:gd name="connsiteY1" fmla="*/ 78607 h 407578"/>
                <a:gd name="connsiteX2" fmla="*/ 177695 w 184061"/>
                <a:gd name="connsiteY2" fmla="*/ 78607 h 407578"/>
                <a:gd name="connsiteX3" fmla="*/ 177695 w 184061"/>
                <a:gd name="connsiteY3" fmla="*/ 132303 h 407578"/>
                <a:gd name="connsiteX4" fmla="*/ 122338 w 184061"/>
                <a:gd name="connsiteY4" fmla="*/ 132303 h 407578"/>
                <a:gd name="connsiteX5" fmla="*/ 122338 w 184061"/>
                <a:gd name="connsiteY5" fmla="*/ 310275 h 407578"/>
                <a:gd name="connsiteX6" fmla="*/ 131196 w 184061"/>
                <a:gd name="connsiteY6" fmla="*/ 337953 h 407578"/>
                <a:gd name="connsiteX7" fmla="*/ 153892 w 184061"/>
                <a:gd name="connsiteY7" fmla="*/ 346533 h 407578"/>
                <a:gd name="connsiteX8" fmla="*/ 165517 w 184061"/>
                <a:gd name="connsiteY8" fmla="*/ 346533 h 407578"/>
                <a:gd name="connsiteX9" fmla="*/ 176311 w 184061"/>
                <a:gd name="connsiteY9" fmla="*/ 343766 h 407578"/>
                <a:gd name="connsiteX10" fmla="*/ 184061 w 184061"/>
                <a:gd name="connsiteY10" fmla="*/ 396632 h 407578"/>
                <a:gd name="connsiteX11" fmla="*/ 162195 w 184061"/>
                <a:gd name="connsiteY11" fmla="*/ 404658 h 407578"/>
                <a:gd name="connsiteX12" fmla="*/ 134517 w 184061"/>
                <a:gd name="connsiteY12" fmla="*/ 407426 h 407578"/>
                <a:gd name="connsiteX13" fmla="*/ 71687 w 184061"/>
                <a:gd name="connsiteY13" fmla="*/ 384176 h 407578"/>
                <a:gd name="connsiteX14" fmla="*/ 48991 w 184061"/>
                <a:gd name="connsiteY14" fmla="*/ 310828 h 407578"/>
                <a:gd name="connsiteX15" fmla="*/ 48991 w 184061"/>
                <a:gd name="connsiteY15" fmla="*/ 132856 h 407578"/>
                <a:gd name="connsiteX16" fmla="*/ 0 w 184061"/>
                <a:gd name="connsiteY16" fmla="*/ 132856 h 407578"/>
                <a:gd name="connsiteX17" fmla="*/ 0 w 184061"/>
                <a:gd name="connsiteY17" fmla="*/ 78607 h 407578"/>
                <a:gd name="connsiteX18" fmla="*/ 48991 w 184061"/>
                <a:gd name="connsiteY18" fmla="*/ 78607 h 407578"/>
                <a:gd name="connsiteX19" fmla="*/ 48991 w 184061"/>
                <a:gd name="connsiteY19" fmla="*/ 553 h 40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61" h="407578">
                  <a:moveTo>
                    <a:pt x="122338" y="0"/>
                  </a:moveTo>
                  <a:lnTo>
                    <a:pt x="122338" y="78607"/>
                  </a:lnTo>
                  <a:lnTo>
                    <a:pt x="177695" y="78607"/>
                  </a:lnTo>
                  <a:lnTo>
                    <a:pt x="177695" y="132303"/>
                  </a:lnTo>
                  <a:lnTo>
                    <a:pt x="122338" y="132303"/>
                  </a:lnTo>
                  <a:lnTo>
                    <a:pt x="122338" y="310275"/>
                  </a:lnTo>
                  <a:cubicBezTo>
                    <a:pt x="121497" y="320322"/>
                    <a:pt x="124686" y="330258"/>
                    <a:pt x="131196" y="337953"/>
                  </a:cubicBezTo>
                  <a:cubicBezTo>
                    <a:pt x="137227" y="343876"/>
                    <a:pt x="145458" y="346976"/>
                    <a:pt x="153892" y="346533"/>
                  </a:cubicBezTo>
                  <a:cubicBezTo>
                    <a:pt x="157756" y="346976"/>
                    <a:pt x="161653" y="346976"/>
                    <a:pt x="165517" y="346533"/>
                  </a:cubicBezTo>
                  <a:cubicBezTo>
                    <a:pt x="169193" y="345952"/>
                    <a:pt x="172805" y="345011"/>
                    <a:pt x="176311" y="343766"/>
                  </a:cubicBezTo>
                  <a:lnTo>
                    <a:pt x="184061" y="396632"/>
                  </a:lnTo>
                  <a:cubicBezTo>
                    <a:pt x="177161" y="400257"/>
                    <a:pt x="169810" y="402970"/>
                    <a:pt x="162195" y="404658"/>
                  </a:cubicBezTo>
                  <a:cubicBezTo>
                    <a:pt x="153111" y="406679"/>
                    <a:pt x="143820" y="407592"/>
                    <a:pt x="134517" y="407426"/>
                  </a:cubicBezTo>
                  <a:cubicBezTo>
                    <a:pt x="111237" y="408838"/>
                    <a:pt x="88435" y="400396"/>
                    <a:pt x="71687" y="384176"/>
                  </a:cubicBezTo>
                  <a:cubicBezTo>
                    <a:pt x="55000" y="363528"/>
                    <a:pt x="46873" y="337289"/>
                    <a:pt x="48991" y="310828"/>
                  </a:cubicBezTo>
                  <a:lnTo>
                    <a:pt x="48991" y="132856"/>
                  </a:lnTo>
                  <a:lnTo>
                    <a:pt x="0" y="132856"/>
                  </a:lnTo>
                  <a:lnTo>
                    <a:pt x="0" y="78607"/>
                  </a:lnTo>
                  <a:lnTo>
                    <a:pt x="48991" y="78607"/>
                  </a:lnTo>
                  <a:lnTo>
                    <a:pt x="48991" y="553"/>
                  </a:lnTo>
                  <a:close/>
                </a:path>
              </a:pathLst>
            </a:custGeom>
            <a:solidFill>
              <a:srgbClr val="FFFFFF"/>
            </a:solidFill>
            <a:ln w="27652" cap="flat">
              <a:noFill/>
              <a:prstDash val="solid"/>
              <a:miter/>
            </a:ln>
          </p:spPr>
          <p:txBody>
            <a:bodyPr rtlCol="0" anchor="ctr"/>
            <a:lstStyle/>
            <a:p>
              <a:endParaRPr lang="en-US" sz="1436"/>
            </a:p>
          </p:txBody>
        </p:sp>
        <p:sp>
          <p:nvSpPr>
            <p:cNvPr id="144" name="Freeform: Shape 143">
              <a:extLst>
                <a:ext uri="{FF2B5EF4-FFF2-40B4-BE49-F238E27FC236}">
                  <a16:creationId xmlns:a16="http://schemas.microsoft.com/office/drawing/2014/main" id="{C4F95958-CCF6-411B-B7D1-6645B623A2C5}"/>
                </a:ext>
              </a:extLst>
            </p:cNvPr>
            <p:cNvSpPr/>
            <p:nvPr/>
          </p:nvSpPr>
          <p:spPr>
            <a:xfrm>
              <a:off x="4301116" y="6811383"/>
              <a:ext cx="331782" cy="446707"/>
            </a:xfrm>
            <a:custGeom>
              <a:avLst/>
              <a:gdLst>
                <a:gd name="connsiteX0" fmla="*/ 330332 w 331782"/>
                <a:gd name="connsiteY0" fmla="*/ 298666 h 446707"/>
                <a:gd name="connsiteX1" fmla="*/ 330332 w 331782"/>
                <a:gd name="connsiteY1" fmla="*/ 300604 h 446707"/>
                <a:gd name="connsiteX2" fmla="*/ 287984 w 331782"/>
                <a:gd name="connsiteY2" fmla="*/ 406335 h 446707"/>
                <a:gd name="connsiteX3" fmla="*/ 169797 w 331782"/>
                <a:gd name="connsiteY3" fmla="*/ 446469 h 446707"/>
                <a:gd name="connsiteX4" fmla="*/ 47182 w 331782"/>
                <a:gd name="connsiteY4" fmla="*/ 395541 h 446707"/>
                <a:gd name="connsiteX5" fmla="*/ 129 w 331782"/>
                <a:gd name="connsiteY5" fmla="*/ 265175 h 446707"/>
                <a:gd name="connsiteX6" fmla="*/ 129 w 331782"/>
                <a:gd name="connsiteY6" fmla="*/ 182140 h 446707"/>
                <a:gd name="connsiteX7" fmla="*/ 46629 w 331782"/>
                <a:gd name="connsiteY7" fmla="*/ 51498 h 446707"/>
                <a:gd name="connsiteX8" fmla="*/ 167583 w 331782"/>
                <a:gd name="connsiteY8" fmla="*/ 293 h 446707"/>
                <a:gd name="connsiteX9" fmla="*/ 288815 w 331782"/>
                <a:gd name="connsiteY9" fmla="*/ 39873 h 446707"/>
                <a:gd name="connsiteX10" fmla="*/ 331439 w 331782"/>
                <a:gd name="connsiteY10" fmla="*/ 146712 h 446707"/>
                <a:gd name="connsiteX11" fmla="*/ 331439 w 331782"/>
                <a:gd name="connsiteY11" fmla="*/ 148372 h 446707"/>
                <a:gd name="connsiteX12" fmla="*/ 261136 w 331782"/>
                <a:gd name="connsiteY12" fmla="*/ 148372 h 446707"/>
                <a:gd name="connsiteX13" fmla="*/ 237610 w 331782"/>
                <a:gd name="connsiteY13" fmla="*/ 81944 h 446707"/>
                <a:gd name="connsiteX14" fmla="*/ 168414 w 331782"/>
                <a:gd name="connsiteY14" fmla="*/ 58971 h 446707"/>
                <a:gd name="connsiteX15" fmla="*/ 98664 w 331782"/>
                <a:gd name="connsiteY15" fmla="*/ 93846 h 446707"/>
                <a:gd name="connsiteX16" fmla="*/ 72923 w 331782"/>
                <a:gd name="connsiteY16" fmla="*/ 182140 h 446707"/>
                <a:gd name="connsiteX17" fmla="*/ 72923 w 331782"/>
                <a:gd name="connsiteY17" fmla="*/ 265175 h 446707"/>
                <a:gd name="connsiteX18" fmla="*/ 100601 w 331782"/>
                <a:gd name="connsiteY18" fmla="*/ 353746 h 446707"/>
                <a:gd name="connsiteX19" fmla="*/ 172012 w 331782"/>
                <a:gd name="connsiteY19" fmla="*/ 388898 h 446707"/>
                <a:gd name="connsiteX20" fmla="*/ 262493 w 331782"/>
                <a:gd name="connsiteY20" fmla="*/ 317792 h 446707"/>
                <a:gd name="connsiteX21" fmla="*/ 262520 w 331782"/>
                <a:gd name="connsiteY21" fmla="*/ 298666 h 4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782" h="446707">
                  <a:moveTo>
                    <a:pt x="330332" y="298666"/>
                  </a:moveTo>
                  <a:lnTo>
                    <a:pt x="330332" y="300604"/>
                  </a:lnTo>
                  <a:cubicBezTo>
                    <a:pt x="332685" y="340405"/>
                    <a:pt x="317157" y="379155"/>
                    <a:pt x="287984" y="406335"/>
                  </a:cubicBezTo>
                  <a:cubicBezTo>
                    <a:pt x="255213" y="434401"/>
                    <a:pt x="212893" y="448766"/>
                    <a:pt x="169797" y="446469"/>
                  </a:cubicBezTo>
                  <a:cubicBezTo>
                    <a:pt x="123464" y="448213"/>
                    <a:pt x="78653" y="429613"/>
                    <a:pt x="47182" y="395541"/>
                  </a:cubicBezTo>
                  <a:cubicBezTo>
                    <a:pt x="15214" y="359808"/>
                    <a:pt x="-1654" y="313087"/>
                    <a:pt x="129" y="265175"/>
                  </a:cubicBezTo>
                  <a:lnTo>
                    <a:pt x="129" y="182140"/>
                  </a:lnTo>
                  <a:cubicBezTo>
                    <a:pt x="-1648" y="134257"/>
                    <a:pt x="14992" y="87508"/>
                    <a:pt x="46629" y="51498"/>
                  </a:cubicBezTo>
                  <a:cubicBezTo>
                    <a:pt x="77435" y="17454"/>
                    <a:pt x="121692" y="-1285"/>
                    <a:pt x="167583" y="293"/>
                  </a:cubicBezTo>
                  <a:cubicBezTo>
                    <a:pt x="211537" y="-2254"/>
                    <a:pt x="254826" y="11863"/>
                    <a:pt x="288815" y="39873"/>
                  </a:cubicBezTo>
                  <a:cubicBezTo>
                    <a:pt x="318652" y="67081"/>
                    <a:pt x="334346" y="106440"/>
                    <a:pt x="331439" y="146712"/>
                  </a:cubicBezTo>
                  <a:lnTo>
                    <a:pt x="331439" y="148372"/>
                  </a:lnTo>
                  <a:lnTo>
                    <a:pt x="261136" y="148372"/>
                  </a:lnTo>
                  <a:cubicBezTo>
                    <a:pt x="262659" y="123960"/>
                    <a:pt x="254161" y="99963"/>
                    <a:pt x="237610" y="81944"/>
                  </a:cubicBezTo>
                  <a:cubicBezTo>
                    <a:pt x="218539" y="65365"/>
                    <a:pt x="193629" y="57089"/>
                    <a:pt x="168414" y="58971"/>
                  </a:cubicBezTo>
                  <a:cubicBezTo>
                    <a:pt x="140818" y="58279"/>
                    <a:pt x="114662" y="71344"/>
                    <a:pt x="98664" y="93846"/>
                  </a:cubicBezTo>
                  <a:cubicBezTo>
                    <a:pt x="80701" y="119698"/>
                    <a:pt x="71650" y="150697"/>
                    <a:pt x="72923" y="182140"/>
                  </a:cubicBezTo>
                  <a:lnTo>
                    <a:pt x="72923" y="265175"/>
                  </a:lnTo>
                  <a:cubicBezTo>
                    <a:pt x="72120" y="296950"/>
                    <a:pt x="81863" y="328089"/>
                    <a:pt x="100601" y="353746"/>
                  </a:cubicBezTo>
                  <a:cubicBezTo>
                    <a:pt x="116877" y="376858"/>
                    <a:pt x="143780" y="390088"/>
                    <a:pt x="172012" y="388898"/>
                  </a:cubicBezTo>
                  <a:cubicBezTo>
                    <a:pt x="216629" y="394240"/>
                    <a:pt x="257151" y="362409"/>
                    <a:pt x="262493" y="317792"/>
                  </a:cubicBezTo>
                  <a:cubicBezTo>
                    <a:pt x="263240" y="311426"/>
                    <a:pt x="263268" y="305005"/>
                    <a:pt x="262520" y="298666"/>
                  </a:cubicBezTo>
                  <a:close/>
                </a:path>
              </a:pathLst>
            </a:custGeom>
            <a:solidFill>
              <a:srgbClr val="FFFFFF"/>
            </a:solidFill>
            <a:ln w="27652" cap="flat">
              <a:noFill/>
              <a:prstDash val="solid"/>
              <a:miter/>
            </a:ln>
          </p:spPr>
          <p:txBody>
            <a:bodyPr rtlCol="0" anchor="ctr"/>
            <a:lstStyle/>
            <a:p>
              <a:endParaRPr lang="en-US" sz="1436"/>
            </a:p>
          </p:txBody>
        </p:sp>
        <p:sp>
          <p:nvSpPr>
            <p:cNvPr id="145" name="Freeform: Shape 144">
              <a:extLst>
                <a:ext uri="{FF2B5EF4-FFF2-40B4-BE49-F238E27FC236}">
                  <a16:creationId xmlns:a16="http://schemas.microsoft.com/office/drawing/2014/main" id="{5F701891-1BD6-4C7F-ABC0-C1E02AD3AF5E}"/>
                </a:ext>
              </a:extLst>
            </p:cNvPr>
            <p:cNvSpPr/>
            <p:nvPr/>
          </p:nvSpPr>
          <p:spPr>
            <a:xfrm>
              <a:off x="4692341" y="6787596"/>
              <a:ext cx="271585" cy="463059"/>
            </a:xfrm>
            <a:custGeom>
              <a:avLst/>
              <a:gdLst>
                <a:gd name="connsiteX0" fmla="*/ 73348 w 271585"/>
                <a:gd name="connsiteY0" fmla="*/ 182678 h 463059"/>
                <a:gd name="connsiteX1" fmla="*/ 112374 w 271585"/>
                <a:gd name="connsiteY1" fmla="*/ 147526 h 463059"/>
                <a:gd name="connsiteX2" fmla="*/ 163579 w 271585"/>
                <a:gd name="connsiteY2" fmla="*/ 135071 h 463059"/>
                <a:gd name="connsiteX3" fmla="*/ 243293 w 271585"/>
                <a:gd name="connsiteY3" fmla="*/ 167454 h 463059"/>
                <a:gd name="connsiteX4" fmla="*/ 270972 w 271585"/>
                <a:gd name="connsiteY4" fmla="*/ 266820 h 463059"/>
                <a:gd name="connsiteX5" fmla="*/ 270972 w 271585"/>
                <a:gd name="connsiteY5" fmla="*/ 463060 h 463059"/>
                <a:gd name="connsiteX6" fmla="*/ 198731 w 271585"/>
                <a:gd name="connsiteY6" fmla="*/ 463060 h 463059"/>
                <a:gd name="connsiteX7" fmla="*/ 198731 w 271585"/>
                <a:gd name="connsiteY7" fmla="*/ 266267 h 463059"/>
                <a:gd name="connsiteX8" fmla="*/ 184061 w 271585"/>
                <a:gd name="connsiteY8" fmla="*/ 210910 h 463059"/>
                <a:gd name="connsiteX9" fmla="*/ 140053 w 271585"/>
                <a:gd name="connsiteY9" fmla="*/ 193749 h 463059"/>
                <a:gd name="connsiteX10" fmla="*/ 99919 w 271585"/>
                <a:gd name="connsiteY10" fmla="*/ 202052 h 463059"/>
                <a:gd name="connsiteX11" fmla="*/ 72241 w 271585"/>
                <a:gd name="connsiteY11" fmla="*/ 224749 h 463059"/>
                <a:gd name="connsiteX12" fmla="*/ 72241 w 271585"/>
                <a:gd name="connsiteY12" fmla="*/ 462506 h 463059"/>
                <a:gd name="connsiteX13" fmla="*/ 0 w 271585"/>
                <a:gd name="connsiteY13" fmla="*/ 462506 h 463059"/>
                <a:gd name="connsiteX14" fmla="*/ 0 w 271585"/>
                <a:gd name="connsiteY14" fmla="*/ 0 h 463059"/>
                <a:gd name="connsiteX15" fmla="*/ 72241 w 271585"/>
                <a:gd name="connsiteY15" fmla="*/ 0 h 4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585" h="463059">
                  <a:moveTo>
                    <a:pt x="73348" y="182678"/>
                  </a:moveTo>
                  <a:cubicBezTo>
                    <a:pt x="83561" y="168174"/>
                    <a:pt x="96874" y="156162"/>
                    <a:pt x="112374" y="147526"/>
                  </a:cubicBezTo>
                  <a:cubicBezTo>
                    <a:pt x="128123" y="139140"/>
                    <a:pt x="145727" y="134849"/>
                    <a:pt x="163579" y="135071"/>
                  </a:cubicBezTo>
                  <a:cubicBezTo>
                    <a:pt x="193666" y="133410"/>
                    <a:pt x="222894" y="145284"/>
                    <a:pt x="243293" y="167454"/>
                  </a:cubicBezTo>
                  <a:cubicBezTo>
                    <a:pt x="264384" y="196074"/>
                    <a:pt x="274238" y="231419"/>
                    <a:pt x="270972" y="266820"/>
                  </a:cubicBezTo>
                  <a:lnTo>
                    <a:pt x="270972" y="463060"/>
                  </a:lnTo>
                  <a:lnTo>
                    <a:pt x="198731" y="463060"/>
                  </a:lnTo>
                  <a:lnTo>
                    <a:pt x="198731" y="266267"/>
                  </a:lnTo>
                  <a:cubicBezTo>
                    <a:pt x="200558" y="246670"/>
                    <a:pt x="195354" y="227046"/>
                    <a:pt x="184061" y="210910"/>
                  </a:cubicBezTo>
                  <a:cubicBezTo>
                    <a:pt x="172686" y="198897"/>
                    <a:pt x="156549" y="192614"/>
                    <a:pt x="140053" y="193749"/>
                  </a:cubicBezTo>
                  <a:cubicBezTo>
                    <a:pt x="126214" y="193389"/>
                    <a:pt x="112485" y="196240"/>
                    <a:pt x="99919" y="202052"/>
                  </a:cubicBezTo>
                  <a:cubicBezTo>
                    <a:pt x="88931" y="207145"/>
                    <a:pt x="79409" y="214979"/>
                    <a:pt x="72241" y="224749"/>
                  </a:cubicBezTo>
                  <a:lnTo>
                    <a:pt x="72241" y="462506"/>
                  </a:lnTo>
                  <a:lnTo>
                    <a:pt x="0" y="462506"/>
                  </a:lnTo>
                  <a:lnTo>
                    <a:pt x="0" y="0"/>
                  </a:lnTo>
                  <a:lnTo>
                    <a:pt x="72241" y="0"/>
                  </a:lnTo>
                  <a:close/>
                </a:path>
              </a:pathLst>
            </a:custGeom>
            <a:solidFill>
              <a:srgbClr val="FFFFFF"/>
            </a:solidFill>
            <a:ln w="27652" cap="flat">
              <a:noFill/>
              <a:prstDash val="solid"/>
              <a:miter/>
            </a:ln>
          </p:spPr>
          <p:txBody>
            <a:bodyPr rtlCol="0" anchor="ctr"/>
            <a:lstStyle/>
            <a:p>
              <a:endParaRPr lang="en-US" sz="1436"/>
            </a:p>
          </p:txBody>
        </p:sp>
        <p:sp>
          <p:nvSpPr>
            <p:cNvPr id="146" name="Freeform: Shape 145">
              <a:extLst>
                <a:ext uri="{FF2B5EF4-FFF2-40B4-BE49-F238E27FC236}">
                  <a16:creationId xmlns:a16="http://schemas.microsoft.com/office/drawing/2014/main" id="{A5A3CA5B-B000-4B5C-9AA6-8939FAF4854A}"/>
                </a:ext>
              </a:extLst>
            </p:cNvPr>
            <p:cNvSpPr/>
            <p:nvPr/>
          </p:nvSpPr>
          <p:spPr>
            <a:xfrm>
              <a:off x="5025413" y="6923469"/>
              <a:ext cx="274114" cy="334612"/>
            </a:xfrm>
            <a:custGeom>
              <a:avLst/>
              <a:gdLst>
                <a:gd name="connsiteX0" fmla="*/ 150469 w 274114"/>
                <a:gd name="connsiteY0" fmla="*/ 334383 h 334612"/>
                <a:gd name="connsiteX1" fmla="*/ 39756 w 274114"/>
                <a:gd name="connsiteY1" fmla="*/ 290097 h 334612"/>
                <a:gd name="connsiteX2" fmla="*/ 176 w 274114"/>
                <a:gd name="connsiteY2" fmla="*/ 174678 h 334612"/>
                <a:gd name="connsiteX3" fmla="*/ 176 w 274114"/>
                <a:gd name="connsiteY3" fmla="*/ 162777 h 334612"/>
                <a:gd name="connsiteX4" fmla="*/ 39756 w 274114"/>
                <a:gd name="connsiteY4" fmla="*/ 45974 h 334612"/>
                <a:gd name="connsiteX5" fmla="*/ 142166 w 274114"/>
                <a:gd name="connsiteY5" fmla="*/ 305 h 334612"/>
                <a:gd name="connsiteX6" fmla="*/ 240424 w 274114"/>
                <a:gd name="connsiteY6" fmla="*/ 40438 h 334612"/>
                <a:gd name="connsiteX7" fmla="*/ 273915 w 274114"/>
                <a:gd name="connsiteY7" fmla="*/ 147277 h 334612"/>
                <a:gd name="connsiteX8" fmla="*/ 273915 w 274114"/>
                <a:gd name="connsiteY8" fmla="*/ 185196 h 334612"/>
                <a:gd name="connsiteX9" fmla="*/ 74631 w 274114"/>
                <a:gd name="connsiteY9" fmla="*/ 185196 h 334612"/>
                <a:gd name="connsiteX10" fmla="*/ 74631 w 274114"/>
                <a:gd name="connsiteY10" fmla="*/ 186580 h 334612"/>
                <a:gd name="connsiteX11" fmla="*/ 95666 w 274114"/>
                <a:gd name="connsiteY11" fmla="*/ 251071 h 334612"/>
                <a:gd name="connsiteX12" fmla="*/ 154621 w 274114"/>
                <a:gd name="connsiteY12" fmla="*/ 275705 h 334612"/>
                <a:gd name="connsiteX13" fmla="*/ 205826 w 274114"/>
                <a:gd name="connsiteY13" fmla="*/ 268508 h 334612"/>
                <a:gd name="connsiteX14" fmla="*/ 245683 w 274114"/>
                <a:gd name="connsiteY14" fmla="*/ 248026 h 334612"/>
                <a:gd name="connsiteX15" fmla="*/ 269210 w 274114"/>
                <a:gd name="connsiteY15" fmla="*/ 295356 h 334612"/>
                <a:gd name="connsiteX16" fmla="*/ 220496 w 274114"/>
                <a:gd name="connsiteY16" fmla="*/ 323035 h 334612"/>
                <a:gd name="connsiteX17" fmla="*/ 150469 w 274114"/>
                <a:gd name="connsiteY17" fmla="*/ 334383 h 334612"/>
                <a:gd name="connsiteX18" fmla="*/ 142720 w 274114"/>
                <a:gd name="connsiteY18" fmla="*/ 57599 h 334612"/>
                <a:gd name="connsiteX19" fmla="*/ 97604 w 274114"/>
                <a:gd name="connsiteY19" fmla="*/ 77804 h 334612"/>
                <a:gd name="connsiteX20" fmla="*/ 76568 w 274114"/>
                <a:gd name="connsiteY20" fmla="*/ 130946 h 334612"/>
                <a:gd name="connsiteX21" fmla="*/ 76568 w 274114"/>
                <a:gd name="connsiteY21" fmla="*/ 132607 h 334612"/>
                <a:gd name="connsiteX22" fmla="*/ 202505 w 274114"/>
                <a:gd name="connsiteY22" fmla="*/ 132607 h 334612"/>
                <a:gd name="connsiteX23" fmla="*/ 202505 w 274114"/>
                <a:gd name="connsiteY23" fmla="*/ 126795 h 334612"/>
                <a:gd name="connsiteX24" fmla="*/ 187835 w 274114"/>
                <a:gd name="connsiteY24" fmla="*/ 76697 h 334612"/>
                <a:gd name="connsiteX25" fmla="*/ 142720 w 274114"/>
                <a:gd name="connsiteY25" fmla="*/ 58429 h 3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114" h="334612">
                  <a:moveTo>
                    <a:pt x="150469" y="334383"/>
                  </a:moveTo>
                  <a:cubicBezTo>
                    <a:pt x="108813" y="336763"/>
                    <a:pt x="68265" y="320544"/>
                    <a:pt x="39756" y="290097"/>
                  </a:cubicBezTo>
                  <a:cubicBezTo>
                    <a:pt x="12382" y="258046"/>
                    <a:pt x="-1762" y="216777"/>
                    <a:pt x="176" y="174678"/>
                  </a:cubicBezTo>
                  <a:lnTo>
                    <a:pt x="176" y="162777"/>
                  </a:lnTo>
                  <a:cubicBezTo>
                    <a:pt x="-1513" y="120290"/>
                    <a:pt x="12603" y="78690"/>
                    <a:pt x="39756" y="45974"/>
                  </a:cubicBezTo>
                  <a:cubicBezTo>
                    <a:pt x="65054" y="15805"/>
                    <a:pt x="102807" y="-1052"/>
                    <a:pt x="142166" y="305"/>
                  </a:cubicBezTo>
                  <a:cubicBezTo>
                    <a:pt x="179393" y="-2353"/>
                    <a:pt x="215707" y="12483"/>
                    <a:pt x="240424" y="40438"/>
                  </a:cubicBezTo>
                  <a:cubicBezTo>
                    <a:pt x="263951" y="70940"/>
                    <a:pt x="275825" y="108804"/>
                    <a:pt x="273915" y="147277"/>
                  </a:cubicBezTo>
                  <a:lnTo>
                    <a:pt x="273915" y="185196"/>
                  </a:lnTo>
                  <a:lnTo>
                    <a:pt x="74631" y="185196"/>
                  </a:lnTo>
                  <a:lnTo>
                    <a:pt x="74631" y="186580"/>
                  </a:lnTo>
                  <a:cubicBezTo>
                    <a:pt x="74326" y="209803"/>
                    <a:pt x="81716" y="232499"/>
                    <a:pt x="95666" y="251071"/>
                  </a:cubicBezTo>
                  <a:cubicBezTo>
                    <a:pt x="110280" y="268176"/>
                    <a:pt x="132174" y="277310"/>
                    <a:pt x="154621" y="275705"/>
                  </a:cubicBezTo>
                  <a:cubicBezTo>
                    <a:pt x="171948" y="275981"/>
                    <a:pt x="189247" y="273573"/>
                    <a:pt x="205826" y="268508"/>
                  </a:cubicBezTo>
                  <a:cubicBezTo>
                    <a:pt x="220108" y="263803"/>
                    <a:pt x="233560" y="256911"/>
                    <a:pt x="245683" y="248026"/>
                  </a:cubicBezTo>
                  <a:lnTo>
                    <a:pt x="269210" y="295356"/>
                  </a:lnTo>
                  <a:cubicBezTo>
                    <a:pt x="254734" y="307396"/>
                    <a:pt x="238238" y="316779"/>
                    <a:pt x="220496" y="323035"/>
                  </a:cubicBezTo>
                  <a:cubicBezTo>
                    <a:pt x="197966" y="330812"/>
                    <a:pt x="174301" y="334632"/>
                    <a:pt x="150469" y="334383"/>
                  </a:cubicBezTo>
                  <a:close/>
                  <a:moveTo>
                    <a:pt x="142720" y="57599"/>
                  </a:moveTo>
                  <a:cubicBezTo>
                    <a:pt x="125337" y="56879"/>
                    <a:pt x="108620" y="64352"/>
                    <a:pt x="97604" y="77804"/>
                  </a:cubicBezTo>
                  <a:cubicBezTo>
                    <a:pt x="85702" y="93166"/>
                    <a:pt x="78395" y="111599"/>
                    <a:pt x="76568" y="130946"/>
                  </a:cubicBezTo>
                  <a:lnTo>
                    <a:pt x="76568" y="132607"/>
                  </a:lnTo>
                  <a:lnTo>
                    <a:pt x="202505" y="132607"/>
                  </a:lnTo>
                  <a:lnTo>
                    <a:pt x="202505" y="126795"/>
                  </a:lnTo>
                  <a:cubicBezTo>
                    <a:pt x="203280" y="108942"/>
                    <a:pt x="198104" y="91311"/>
                    <a:pt x="187835" y="76697"/>
                  </a:cubicBezTo>
                  <a:cubicBezTo>
                    <a:pt x="176626" y="63660"/>
                    <a:pt x="159825" y="56879"/>
                    <a:pt x="142720" y="58429"/>
                  </a:cubicBezTo>
                  <a:close/>
                </a:path>
              </a:pathLst>
            </a:custGeom>
            <a:solidFill>
              <a:srgbClr val="FFFFFF"/>
            </a:solidFill>
            <a:ln w="27652" cap="flat">
              <a:noFill/>
              <a:prstDash val="solid"/>
              <a:miter/>
            </a:ln>
          </p:spPr>
          <p:txBody>
            <a:bodyPr rtlCol="0" anchor="ctr"/>
            <a:lstStyle/>
            <a:p>
              <a:endParaRPr lang="en-US" sz="1436"/>
            </a:p>
          </p:txBody>
        </p:sp>
        <p:sp>
          <p:nvSpPr>
            <p:cNvPr id="147" name="Freeform: Shape 146">
              <a:extLst>
                <a:ext uri="{FF2B5EF4-FFF2-40B4-BE49-F238E27FC236}">
                  <a16:creationId xmlns:a16="http://schemas.microsoft.com/office/drawing/2014/main" id="{330BE0BE-8645-4145-AAF4-16AB57383DE9}"/>
                </a:ext>
              </a:extLst>
            </p:cNvPr>
            <p:cNvSpPr/>
            <p:nvPr/>
          </p:nvSpPr>
          <p:spPr>
            <a:xfrm>
              <a:off x="5343757" y="6923573"/>
              <a:ext cx="270427" cy="334493"/>
            </a:xfrm>
            <a:custGeom>
              <a:avLst/>
              <a:gdLst>
                <a:gd name="connsiteX0" fmla="*/ 145722 w 270427"/>
                <a:gd name="connsiteY0" fmla="*/ 276707 h 334493"/>
                <a:gd name="connsiteX1" fmla="*/ 187516 w 270427"/>
                <a:gd name="connsiteY1" fmla="*/ 261208 h 334493"/>
                <a:gd name="connsiteX2" fmla="*/ 204677 w 270427"/>
                <a:gd name="connsiteY2" fmla="*/ 221904 h 334493"/>
                <a:gd name="connsiteX3" fmla="*/ 270275 w 270427"/>
                <a:gd name="connsiteY3" fmla="*/ 221904 h 334493"/>
                <a:gd name="connsiteX4" fmla="*/ 270275 w 270427"/>
                <a:gd name="connsiteY4" fmla="*/ 223565 h 334493"/>
                <a:gd name="connsiteX5" fmla="*/ 234293 w 270427"/>
                <a:gd name="connsiteY5" fmla="*/ 301618 h 334493"/>
                <a:gd name="connsiteX6" fmla="*/ 145169 w 270427"/>
                <a:gd name="connsiteY6" fmla="*/ 334279 h 334493"/>
                <a:gd name="connsiteX7" fmla="*/ 37777 w 270427"/>
                <a:gd name="connsiteY7" fmla="*/ 288332 h 334493"/>
                <a:gd name="connsiteX8" fmla="*/ 134 w 270427"/>
                <a:gd name="connsiteY8" fmla="*/ 172637 h 334493"/>
                <a:gd name="connsiteX9" fmla="*/ 134 w 270427"/>
                <a:gd name="connsiteY9" fmla="*/ 162119 h 334493"/>
                <a:gd name="connsiteX10" fmla="*/ 37777 w 270427"/>
                <a:gd name="connsiteY10" fmla="*/ 46423 h 334493"/>
                <a:gd name="connsiteX11" fmla="*/ 144892 w 270427"/>
                <a:gd name="connsiteY11" fmla="*/ 200 h 334493"/>
                <a:gd name="connsiteX12" fmla="*/ 236231 w 270427"/>
                <a:gd name="connsiteY12" fmla="*/ 33968 h 334493"/>
                <a:gd name="connsiteX13" fmla="*/ 270275 w 270427"/>
                <a:gd name="connsiteY13" fmla="*/ 119771 h 334493"/>
                <a:gd name="connsiteX14" fmla="*/ 270275 w 270427"/>
                <a:gd name="connsiteY14" fmla="*/ 121709 h 334493"/>
                <a:gd name="connsiteX15" fmla="*/ 204677 w 270427"/>
                <a:gd name="connsiteY15" fmla="*/ 121709 h 334493"/>
                <a:gd name="connsiteX16" fmla="*/ 188347 w 270427"/>
                <a:gd name="connsiteY16" fmla="*/ 76593 h 334493"/>
                <a:gd name="connsiteX17" fmla="*/ 145446 w 270427"/>
                <a:gd name="connsiteY17" fmla="*/ 58325 h 334493"/>
                <a:gd name="connsiteX18" fmla="*/ 90089 w 270427"/>
                <a:gd name="connsiteY18" fmla="*/ 88218 h 334493"/>
                <a:gd name="connsiteX19" fmla="*/ 73205 w 270427"/>
                <a:gd name="connsiteY19" fmla="*/ 162119 h 334493"/>
                <a:gd name="connsiteX20" fmla="*/ 73205 w 270427"/>
                <a:gd name="connsiteY20" fmla="*/ 172637 h 334493"/>
                <a:gd name="connsiteX21" fmla="*/ 90089 w 270427"/>
                <a:gd name="connsiteY21" fmla="*/ 247092 h 334493"/>
                <a:gd name="connsiteX22" fmla="*/ 145722 w 270427"/>
                <a:gd name="connsiteY22" fmla="*/ 276707 h 3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427" h="334493">
                  <a:moveTo>
                    <a:pt x="145722" y="276707"/>
                  </a:moveTo>
                  <a:cubicBezTo>
                    <a:pt x="161139" y="277095"/>
                    <a:pt x="176085" y="271532"/>
                    <a:pt x="187516" y="261208"/>
                  </a:cubicBezTo>
                  <a:cubicBezTo>
                    <a:pt x="198837" y="251354"/>
                    <a:pt x="205148" y="236906"/>
                    <a:pt x="204677" y="221904"/>
                  </a:cubicBezTo>
                  <a:lnTo>
                    <a:pt x="270275" y="221904"/>
                  </a:lnTo>
                  <a:lnTo>
                    <a:pt x="270275" y="223565"/>
                  </a:lnTo>
                  <a:cubicBezTo>
                    <a:pt x="271161" y="253790"/>
                    <a:pt x="257847" y="282658"/>
                    <a:pt x="234293" y="301618"/>
                  </a:cubicBezTo>
                  <a:cubicBezTo>
                    <a:pt x="209798" y="323401"/>
                    <a:pt x="177940" y="335081"/>
                    <a:pt x="145169" y="334279"/>
                  </a:cubicBezTo>
                  <a:cubicBezTo>
                    <a:pt x="104149" y="336631"/>
                    <a:pt x="64403" y="319609"/>
                    <a:pt x="37777" y="288332"/>
                  </a:cubicBezTo>
                  <a:cubicBezTo>
                    <a:pt x="11842" y="255478"/>
                    <a:pt x="-1499" y="214459"/>
                    <a:pt x="134" y="172637"/>
                  </a:cubicBezTo>
                  <a:lnTo>
                    <a:pt x="134" y="162119"/>
                  </a:lnTo>
                  <a:cubicBezTo>
                    <a:pt x="-1444" y="120297"/>
                    <a:pt x="11897" y="79305"/>
                    <a:pt x="37777" y="46423"/>
                  </a:cubicBezTo>
                  <a:cubicBezTo>
                    <a:pt x="64237" y="15036"/>
                    <a:pt x="103900" y="-2069"/>
                    <a:pt x="144892" y="200"/>
                  </a:cubicBezTo>
                  <a:cubicBezTo>
                    <a:pt x="178632" y="-1211"/>
                    <a:pt x="211514" y="10939"/>
                    <a:pt x="236231" y="33968"/>
                  </a:cubicBezTo>
                  <a:cubicBezTo>
                    <a:pt x="259536" y="56249"/>
                    <a:pt x="271964" y="87581"/>
                    <a:pt x="270275" y="119771"/>
                  </a:cubicBezTo>
                  <a:lnTo>
                    <a:pt x="270275" y="121709"/>
                  </a:lnTo>
                  <a:lnTo>
                    <a:pt x="204677" y="121709"/>
                  </a:lnTo>
                  <a:cubicBezTo>
                    <a:pt x="205175" y="105129"/>
                    <a:pt x="199335" y="88993"/>
                    <a:pt x="188347" y="76593"/>
                  </a:cubicBezTo>
                  <a:cubicBezTo>
                    <a:pt x="177442" y="64497"/>
                    <a:pt x="161748" y="57799"/>
                    <a:pt x="145446" y="58325"/>
                  </a:cubicBezTo>
                  <a:cubicBezTo>
                    <a:pt x="122777" y="56775"/>
                    <a:pt x="101243" y="68428"/>
                    <a:pt x="90089" y="88218"/>
                  </a:cubicBezTo>
                  <a:cubicBezTo>
                    <a:pt x="78132" y="110969"/>
                    <a:pt x="72291" y="136433"/>
                    <a:pt x="73205" y="162119"/>
                  </a:cubicBezTo>
                  <a:lnTo>
                    <a:pt x="73205" y="172637"/>
                  </a:lnTo>
                  <a:cubicBezTo>
                    <a:pt x="72208" y="198516"/>
                    <a:pt x="78021" y="224174"/>
                    <a:pt x="90089" y="247092"/>
                  </a:cubicBezTo>
                  <a:cubicBezTo>
                    <a:pt x="101409" y="266826"/>
                    <a:pt x="123026" y="278341"/>
                    <a:pt x="145722" y="276707"/>
                  </a:cubicBezTo>
                  <a:close/>
                </a:path>
              </a:pathLst>
            </a:custGeom>
            <a:solidFill>
              <a:srgbClr val="FFFFFF"/>
            </a:solidFill>
            <a:ln w="27652" cap="flat">
              <a:noFill/>
              <a:prstDash val="solid"/>
              <a:miter/>
            </a:ln>
          </p:spPr>
          <p:txBody>
            <a:bodyPr rtlCol="0" anchor="ctr"/>
            <a:lstStyle/>
            <a:p>
              <a:endParaRPr lang="en-US" sz="1436"/>
            </a:p>
          </p:txBody>
        </p:sp>
        <p:sp>
          <p:nvSpPr>
            <p:cNvPr id="148" name="Freeform: Shape 147">
              <a:extLst>
                <a:ext uri="{FF2B5EF4-FFF2-40B4-BE49-F238E27FC236}">
                  <a16:creationId xmlns:a16="http://schemas.microsoft.com/office/drawing/2014/main" id="{6D663BAE-D9B5-4A9D-A731-8DE29EBB4B16}"/>
                </a:ext>
              </a:extLst>
            </p:cNvPr>
            <p:cNvSpPr/>
            <p:nvPr/>
          </p:nvSpPr>
          <p:spPr>
            <a:xfrm>
              <a:off x="5674648" y="6787596"/>
              <a:ext cx="280658" cy="464443"/>
            </a:xfrm>
            <a:custGeom>
              <a:avLst/>
              <a:gdLst>
                <a:gd name="connsiteX0" fmla="*/ 99642 w 280658"/>
                <a:gd name="connsiteY0" fmla="*/ 323284 h 464443"/>
                <a:gd name="connsiteX1" fmla="*/ 71964 w 280658"/>
                <a:gd name="connsiteY1" fmla="*/ 323284 h 464443"/>
                <a:gd name="connsiteX2" fmla="*/ 71964 w 280658"/>
                <a:gd name="connsiteY2" fmla="*/ 464167 h 464443"/>
                <a:gd name="connsiteX3" fmla="*/ 0 w 280658"/>
                <a:gd name="connsiteY3" fmla="*/ 464167 h 464443"/>
                <a:gd name="connsiteX4" fmla="*/ 0 w 280658"/>
                <a:gd name="connsiteY4" fmla="*/ 0 h 464443"/>
                <a:gd name="connsiteX5" fmla="*/ 71964 w 280658"/>
                <a:gd name="connsiteY5" fmla="*/ 0 h 464443"/>
                <a:gd name="connsiteX6" fmla="*/ 71964 w 280658"/>
                <a:gd name="connsiteY6" fmla="*/ 265713 h 464443"/>
                <a:gd name="connsiteX7" fmla="*/ 96874 w 280658"/>
                <a:gd name="connsiteY7" fmla="*/ 265713 h 464443"/>
                <a:gd name="connsiteX8" fmla="*/ 184061 w 280658"/>
                <a:gd name="connsiteY8" fmla="*/ 142544 h 464443"/>
                <a:gd name="connsiteX9" fmla="*/ 268757 w 280658"/>
                <a:gd name="connsiteY9" fmla="*/ 142544 h 464443"/>
                <a:gd name="connsiteX10" fmla="*/ 158043 w 280658"/>
                <a:gd name="connsiteY10" fmla="*/ 290623 h 464443"/>
                <a:gd name="connsiteX11" fmla="*/ 280659 w 280658"/>
                <a:gd name="connsiteY11" fmla="*/ 464444 h 464443"/>
                <a:gd name="connsiteX12" fmla="*/ 197624 w 280658"/>
                <a:gd name="connsiteY12" fmla="*/ 464444 h 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58" h="464443">
                  <a:moveTo>
                    <a:pt x="99642" y="323284"/>
                  </a:moveTo>
                  <a:lnTo>
                    <a:pt x="71964" y="323284"/>
                  </a:lnTo>
                  <a:lnTo>
                    <a:pt x="71964" y="464167"/>
                  </a:lnTo>
                  <a:lnTo>
                    <a:pt x="0" y="464167"/>
                  </a:lnTo>
                  <a:lnTo>
                    <a:pt x="0" y="0"/>
                  </a:lnTo>
                  <a:lnTo>
                    <a:pt x="71964" y="0"/>
                  </a:lnTo>
                  <a:lnTo>
                    <a:pt x="71964" y="265713"/>
                  </a:lnTo>
                  <a:lnTo>
                    <a:pt x="96874" y="265713"/>
                  </a:lnTo>
                  <a:lnTo>
                    <a:pt x="184061" y="142544"/>
                  </a:lnTo>
                  <a:lnTo>
                    <a:pt x="268757" y="142544"/>
                  </a:lnTo>
                  <a:lnTo>
                    <a:pt x="158043" y="290623"/>
                  </a:lnTo>
                  <a:lnTo>
                    <a:pt x="280659" y="464444"/>
                  </a:lnTo>
                  <a:lnTo>
                    <a:pt x="197624" y="464444"/>
                  </a:lnTo>
                  <a:close/>
                </a:path>
              </a:pathLst>
            </a:custGeom>
            <a:solidFill>
              <a:srgbClr val="FFFFFF"/>
            </a:solidFill>
            <a:ln w="27652" cap="flat">
              <a:noFill/>
              <a:prstDash val="solid"/>
              <a:miter/>
            </a:ln>
          </p:spPr>
          <p:txBody>
            <a:bodyPr rtlCol="0" anchor="ctr"/>
            <a:lstStyle/>
            <a:p>
              <a:endParaRPr lang="en-US" sz="1436"/>
            </a:p>
          </p:txBody>
        </p:sp>
        <p:sp>
          <p:nvSpPr>
            <p:cNvPr id="149" name="Freeform: Shape 148">
              <a:extLst>
                <a:ext uri="{FF2B5EF4-FFF2-40B4-BE49-F238E27FC236}">
                  <a16:creationId xmlns:a16="http://schemas.microsoft.com/office/drawing/2014/main" id="{399FEBC0-14AA-4E93-87B5-7A0D5057028E}"/>
                </a:ext>
              </a:extLst>
            </p:cNvPr>
            <p:cNvSpPr/>
            <p:nvPr/>
          </p:nvSpPr>
          <p:spPr>
            <a:xfrm>
              <a:off x="4602110" y="3024976"/>
              <a:ext cx="318010" cy="433461"/>
            </a:xfrm>
            <a:custGeom>
              <a:avLst/>
              <a:gdLst>
                <a:gd name="connsiteX0" fmla="*/ 72241 w 318010"/>
                <a:gd name="connsiteY0" fmla="*/ 269329 h 433461"/>
                <a:gd name="connsiteX1" fmla="*/ 72241 w 318010"/>
                <a:gd name="connsiteY1" fmla="*/ 433462 h 433461"/>
                <a:gd name="connsiteX2" fmla="*/ 0 w 318010"/>
                <a:gd name="connsiteY2" fmla="*/ 433462 h 433461"/>
                <a:gd name="connsiteX3" fmla="*/ 0 w 318010"/>
                <a:gd name="connsiteY3" fmla="*/ 295 h 433461"/>
                <a:gd name="connsiteX4" fmla="*/ 166070 w 318010"/>
                <a:gd name="connsiteY4" fmla="*/ 295 h 433461"/>
                <a:gd name="connsiteX5" fmla="*/ 278445 w 318010"/>
                <a:gd name="connsiteY5" fmla="*/ 37384 h 433461"/>
                <a:gd name="connsiteX6" fmla="*/ 278445 w 318010"/>
                <a:gd name="connsiteY6" fmla="*/ 231133 h 433461"/>
                <a:gd name="connsiteX7" fmla="*/ 166070 w 318010"/>
                <a:gd name="connsiteY7" fmla="*/ 267945 h 433461"/>
                <a:gd name="connsiteX8" fmla="*/ 72241 w 318010"/>
                <a:gd name="connsiteY8" fmla="*/ 211204 h 433461"/>
                <a:gd name="connsiteX9" fmla="*/ 166070 w 318010"/>
                <a:gd name="connsiteY9" fmla="*/ 211204 h 433461"/>
                <a:gd name="connsiteX10" fmla="*/ 226409 w 318010"/>
                <a:gd name="connsiteY10" fmla="*/ 189892 h 433461"/>
                <a:gd name="connsiteX11" fmla="*/ 246614 w 318010"/>
                <a:gd name="connsiteY11" fmla="*/ 134535 h 433461"/>
                <a:gd name="connsiteX12" fmla="*/ 178553 w 318010"/>
                <a:gd name="connsiteY12" fmla="*/ 57304 h 433461"/>
                <a:gd name="connsiteX13" fmla="*/ 166070 w 318010"/>
                <a:gd name="connsiteY13" fmla="*/ 57589 h 433461"/>
                <a:gd name="connsiteX14" fmla="*/ 72241 w 318010"/>
                <a:gd name="connsiteY14" fmla="*/ 57589 h 43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10" h="433461">
                  <a:moveTo>
                    <a:pt x="72241" y="269329"/>
                  </a:moveTo>
                  <a:lnTo>
                    <a:pt x="72241" y="433462"/>
                  </a:lnTo>
                  <a:lnTo>
                    <a:pt x="0" y="433462"/>
                  </a:lnTo>
                  <a:lnTo>
                    <a:pt x="0" y="295"/>
                  </a:lnTo>
                  <a:lnTo>
                    <a:pt x="166070" y="295"/>
                  </a:lnTo>
                  <a:cubicBezTo>
                    <a:pt x="206896" y="-2188"/>
                    <a:pt x="247113" y="11087"/>
                    <a:pt x="278445" y="37384"/>
                  </a:cubicBezTo>
                  <a:cubicBezTo>
                    <a:pt x="331200" y="91196"/>
                    <a:pt x="331200" y="177320"/>
                    <a:pt x="278445" y="231133"/>
                  </a:cubicBezTo>
                  <a:cubicBezTo>
                    <a:pt x="246947" y="257106"/>
                    <a:pt x="206813" y="270253"/>
                    <a:pt x="166070" y="267945"/>
                  </a:cubicBezTo>
                  <a:close/>
                  <a:moveTo>
                    <a:pt x="72241" y="211204"/>
                  </a:moveTo>
                  <a:lnTo>
                    <a:pt x="166070" y="211204"/>
                  </a:lnTo>
                  <a:cubicBezTo>
                    <a:pt x="188296" y="212909"/>
                    <a:pt x="210190" y="205170"/>
                    <a:pt x="226409" y="189892"/>
                  </a:cubicBezTo>
                  <a:cubicBezTo>
                    <a:pt x="240276" y="174885"/>
                    <a:pt x="247556" y="154948"/>
                    <a:pt x="246614" y="134535"/>
                  </a:cubicBezTo>
                  <a:cubicBezTo>
                    <a:pt x="249133" y="94412"/>
                    <a:pt x="218659" y="59834"/>
                    <a:pt x="178553" y="57304"/>
                  </a:cubicBezTo>
                  <a:cubicBezTo>
                    <a:pt x="174374" y="57041"/>
                    <a:pt x="170222" y="57138"/>
                    <a:pt x="166070" y="57589"/>
                  </a:cubicBezTo>
                  <a:lnTo>
                    <a:pt x="72241" y="57589"/>
                  </a:lnTo>
                  <a:close/>
                </a:path>
              </a:pathLst>
            </a:custGeom>
            <a:solidFill>
              <a:srgbClr val="FFFFFF"/>
            </a:solidFill>
            <a:ln w="27652" cap="flat">
              <a:noFill/>
              <a:prstDash val="solid"/>
              <a:miter/>
            </a:ln>
          </p:spPr>
          <p:txBody>
            <a:bodyPr rtlCol="0" anchor="ctr"/>
            <a:lstStyle/>
            <a:p>
              <a:endParaRPr lang="en-US" sz="1436"/>
            </a:p>
          </p:txBody>
        </p:sp>
        <p:sp>
          <p:nvSpPr>
            <p:cNvPr id="150" name="Freeform: Shape 149">
              <a:extLst>
                <a:ext uri="{FF2B5EF4-FFF2-40B4-BE49-F238E27FC236}">
                  <a16:creationId xmlns:a16="http://schemas.microsoft.com/office/drawing/2014/main" id="{A5B81ACE-65E5-4941-8CF7-7E8D68FF7E51}"/>
                </a:ext>
              </a:extLst>
            </p:cNvPr>
            <p:cNvSpPr/>
            <p:nvPr/>
          </p:nvSpPr>
          <p:spPr>
            <a:xfrm>
              <a:off x="4987946" y="2994271"/>
              <a:ext cx="72517" cy="464166"/>
            </a:xfrm>
            <a:custGeom>
              <a:avLst/>
              <a:gdLst>
                <a:gd name="connsiteX0" fmla="*/ 72517 w 72517"/>
                <a:gd name="connsiteY0" fmla="*/ 464167 h 464166"/>
                <a:gd name="connsiteX1" fmla="*/ 0 w 72517"/>
                <a:gd name="connsiteY1" fmla="*/ 464167 h 464166"/>
                <a:gd name="connsiteX2" fmla="*/ 0 w 72517"/>
                <a:gd name="connsiteY2" fmla="*/ 0 h 464166"/>
                <a:gd name="connsiteX3" fmla="*/ 72517 w 72517"/>
                <a:gd name="connsiteY3" fmla="*/ 0 h 464166"/>
              </a:gdLst>
              <a:ahLst/>
              <a:cxnLst>
                <a:cxn ang="0">
                  <a:pos x="connsiteX0" y="connsiteY0"/>
                </a:cxn>
                <a:cxn ang="0">
                  <a:pos x="connsiteX1" y="connsiteY1"/>
                </a:cxn>
                <a:cxn ang="0">
                  <a:pos x="connsiteX2" y="connsiteY2"/>
                </a:cxn>
                <a:cxn ang="0">
                  <a:pos x="connsiteX3" y="connsiteY3"/>
                </a:cxn>
              </a:cxnLst>
              <a:rect l="l" t="t" r="r" b="b"/>
              <a:pathLst>
                <a:path w="72517" h="464166">
                  <a:moveTo>
                    <a:pt x="72517" y="464167"/>
                  </a:moveTo>
                  <a:lnTo>
                    <a:pt x="0" y="464167"/>
                  </a:lnTo>
                  <a:lnTo>
                    <a:pt x="0" y="0"/>
                  </a:lnTo>
                  <a:lnTo>
                    <a:pt x="72517" y="0"/>
                  </a:lnTo>
                  <a:close/>
                </a:path>
              </a:pathLst>
            </a:custGeom>
            <a:solidFill>
              <a:srgbClr val="FFFFFF"/>
            </a:solidFill>
            <a:ln w="27652" cap="flat">
              <a:noFill/>
              <a:prstDash val="solid"/>
              <a:miter/>
            </a:ln>
          </p:spPr>
          <p:txBody>
            <a:bodyPr rtlCol="0" anchor="ctr"/>
            <a:lstStyle/>
            <a:p>
              <a:endParaRPr lang="en-US" sz="1436"/>
            </a:p>
          </p:txBody>
        </p:sp>
        <p:sp>
          <p:nvSpPr>
            <p:cNvPr id="151" name="Freeform: Shape 150">
              <a:extLst>
                <a:ext uri="{FF2B5EF4-FFF2-40B4-BE49-F238E27FC236}">
                  <a16:creationId xmlns:a16="http://schemas.microsoft.com/office/drawing/2014/main" id="{5EFA9059-7B32-497D-BECF-90657A2D945D}"/>
                </a:ext>
              </a:extLst>
            </p:cNvPr>
            <p:cNvSpPr/>
            <p:nvPr/>
          </p:nvSpPr>
          <p:spPr>
            <a:xfrm>
              <a:off x="5125396" y="3130523"/>
              <a:ext cx="282708" cy="334495"/>
            </a:xfrm>
            <a:custGeom>
              <a:avLst/>
              <a:gdLst>
                <a:gd name="connsiteX0" fmla="*/ 209361 w 282708"/>
                <a:gd name="connsiteY0" fmla="*/ 327915 h 334495"/>
                <a:gd name="connsiteX1" fmla="*/ 202995 w 282708"/>
                <a:gd name="connsiteY1" fmla="*/ 304111 h 334495"/>
                <a:gd name="connsiteX2" fmla="*/ 199397 w 282708"/>
                <a:gd name="connsiteY2" fmla="*/ 280861 h 334495"/>
                <a:gd name="connsiteX3" fmla="*/ 160370 w 282708"/>
                <a:gd name="connsiteY3" fmla="*/ 318781 h 334495"/>
                <a:gd name="connsiteX4" fmla="*/ 105013 w 282708"/>
                <a:gd name="connsiteY4" fmla="*/ 334281 h 334495"/>
                <a:gd name="connsiteX5" fmla="*/ 27791 w 282708"/>
                <a:gd name="connsiteY5" fmla="*/ 308263 h 334495"/>
                <a:gd name="connsiteX6" fmla="*/ 112 w 282708"/>
                <a:gd name="connsiteY6" fmla="*/ 237129 h 334495"/>
                <a:gd name="connsiteX7" fmla="*/ 36924 w 282708"/>
                <a:gd name="connsiteY7" fmla="*/ 164335 h 334495"/>
                <a:gd name="connsiteX8" fmla="*/ 140718 w 282708"/>
                <a:gd name="connsiteY8" fmla="*/ 138318 h 334495"/>
                <a:gd name="connsiteX9" fmla="*/ 196075 w 282708"/>
                <a:gd name="connsiteY9" fmla="*/ 138318 h 334495"/>
                <a:gd name="connsiteX10" fmla="*/ 196075 w 282708"/>
                <a:gd name="connsiteY10" fmla="*/ 110639 h 334495"/>
                <a:gd name="connsiteX11" fmla="*/ 181406 w 282708"/>
                <a:gd name="connsiteY11" fmla="*/ 71059 h 334495"/>
                <a:gd name="connsiteX12" fmla="*/ 138781 w 282708"/>
                <a:gd name="connsiteY12" fmla="*/ 56943 h 334495"/>
                <a:gd name="connsiteX13" fmla="*/ 99478 w 282708"/>
                <a:gd name="connsiteY13" fmla="*/ 68568 h 334495"/>
                <a:gd name="connsiteX14" fmla="*/ 84808 w 282708"/>
                <a:gd name="connsiteY14" fmla="*/ 99014 h 334495"/>
                <a:gd name="connsiteX15" fmla="*/ 18103 w 282708"/>
                <a:gd name="connsiteY15" fmla="*/ 99014 h 334495"/>
                <a:gd name="connsiteX16" fmla="*/ 18103 w 282708"/>
                <a:gd name="connsiteY16" fmla="*/ 97354 h 334495"/>
                <a:gd name="connsiteX17" fmla="*/ 52147 w 282708"/>
                <a:gd name="connsiteY17" fmla="*/ 29818 h 334495"/>
                <a:gd name="connsiteX18" fmla="*/ 146254 w 282708"/>
                <a:gd name="connsiteY18" fmla="*/ 202 h 334495"/>
                <a:gd name="connsiteX19" fmla="*/ 237039 w 282708"/>
                <a:gd name="connsiteY19" fmla="*/ 27881 h 334495"/>
                <a:gd name="connsiteX20" fmla="*/ 271360 w 282708"/>
                <a:gd name="connsiteY20" fmla="*/ 110916 h 334495"/>
                <a:gd name="connsiteX21" fmla="*/ 271360 w 282708"/>
                <a:gd name="connsiteY21" fmla="*/ 254013 h 334495"/>
                <a:gd name="connsiteX22" fmla="*/ 274128 w 282708"/>
                <a:gd name="connsiteY22" fmla="*/ 292210 h 334495"/>
                <a:gd name="connsiteX23" fmla="*/ 282709 w 282708"/>
                <a:gd name="connsiteY23" fmla="*/ 328191 h 334495"/>
                <a:gd name="connsiteX24" fmla="*/ 121067 w 282708"/>
                <a:gd name="connsiteY24" fmla="*/ 276156 h 334495"/>
                <a:gd name="connsiteX25" fmla="*/ 169781 w 282708"/>
                <a:gd name="connsiteY25" fmla="*/ 262594 h 334495"/>
                <a:gd name="connsiteX26" fmla="*/ 198843 w 282708"/>
                <a:gd name="connsiteY26" fmla="*/ 231317 h 334495"/>
                <a:gd name="connsiteX27" fmla="*/ 198843 w 282708"/>
                <a:gd name="connsiteY27" fmla="*/ 183710 h 334495"/>
                <a:gd name="connsiteX28" fmla="*/ 141549 w 282708"/>
                <a:gd name="connsiteY28" fmla="*/ 183710 h 334495"/>
                <a:gd name="connsiteX29" fmla="*/ 92004 w 282708"/>
                <a:gd name="connsiteY29" fmla="*/ 199210 h 334495"/>
                <a:gd name="connsiteX30" fmla="*/ 73460 w 282708"/>
                <a:gd name="connsiteY30" fmla="*/ 236022 h 334495"/>
                <a:gd name="connsiteX31" fmla="*/ 85361 w 282708"/>
                <a:gd name="connsiteY31" fmla="*/ 265361 h 334495"/>
                <a:gd name="connsiteX32" fmla="*/ 121067 w 282708"/>
                <a:gd name="connsiteY32" fmla="*/ 276156 h 3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2708" h="334495">
                  <a:moveTo>
                    <a:pt x="209361" y="327915"/>
                  </a:moveTo>
                  <a:cubicBezTo>
                    <a:pt x="206759" y="320118"/>
                    <a:pt x="204628" y="312168"/>
                    <a:pt x="202995" y="304111"/>
                  </a:cubicBezTo>
                  <a:cubicBezTo>
                    <a:pt x="201251" y="296455"/>
                    <a:pt x="200061" y="288686"/>
                    <a:pt x="199397" y="280861"/>
                  </a:cubicBezTo>
                  <a:cubicBezTo>
                    <a:pt x="189405" y="296284"/>
                    <a:pt x="176064" y="309246"/>
                    <a:pt x="160370" y="318781"/>
                  </a:cubicBezTo>
                  <a:cubicBezTo>
                    <a:pt x="143846" y="329290"/>
                    <a:pt x="124582" y="334682"/>
                    <a:pt x="105013" y="334281"/>
                  </a:cubicBezTo>
                  <a:cubicBezTo>
                    <a:pt x="76864" y="336060"/>
                    <a:pt x="49131" y="326719"/>
                    <a:pt x="27791" y="308263"/>
                  </a:cubicBezTo>
                  <a:cubicBezTo>
                    <a:pt x="8859" y="289566"/>
                    <a:pt x="-1189" y="263698"/>
                    <a:pt x="112" y="237129"/>
                  </a:cubicBezTo>
                  <a:cubicBezTo>
                    <a:pt x="-1216" y="208095"/>
                    <a:pt x="12761" y="180486"/>
                    <a:pt x="36924" y="164335"/>
                  </a:cubicBezTo>
                  <a:cubicBezTo>
                    <a:pt x="68062" y="145320"/>
                    <a:pt x="104294" y="136244"/>
                    <a:pt x="140718" y="138318"/>
                  </a:cubicBezTo>
                  <a:lnTo>
                    <a:pt x="196075" y="138318"/>
                  </a:lnTo>
                  <a:lnTo>
                    <a:pt x="196075" y="110639"/>
                  </a:lnTo>
                  <a:cubicBezTo>
                    <a:pt x="196850" y="95986"/>
                    <a:pt x="191564" y="81663"/>
                    <a:pt x="181406" y="71059"/>
                  </a:cubicBezTo>
                  <a:cubicBezTo>
                    <a:pt x="169587" y="60967"/>
                    <a:pt x="154281" y="55902"/>
                    <a:pt x="138781" y="56943"/>
                  </a:cubicBezTo>
                  <a:cubicBezTo>
                    <a:pt x="124720" y="56160"/>
                    <a:pt x="110853" y="60267"/>
                    <a:pt x="99478" y="68568"/>
                  </a:cubicBezTo>
                  <a:cubicBezTo>
                    <a:pt x="90012" y="75800"/>
                    <a:pt x="84559" y="87107"/>
                    <a:pt x="84808" y="99014"/>
                  </a:cubicBezTo>
                  <a:lnTo>
                    <a:pt x="18103" y="99014"/>
                  </a:lnTo>
                  <a:lnTo>
                    <a:pt x="18103" y="97354"/>
                  </a:lnTo>
                  <a:cubicBezTo>
                    <a:pt x="17218" y="70514"/>
                    <a:pt x="30033" y="45069"/>
                    <a:pt x="52147" y="29818"/>
                  </a:cubicBezTo>
                  <a:cubicBezTo>
                    <a:pt x="79051" y="9167"/>
                    <a:pt x="112376" y="-1320"/>
                    <a:pt x="146254" y="202"/>
                  </a:cubicBezTo>
                  <a:cubicBezTo>
                    <a:pt x="178832" y="-1561"/>
                    <a:pt x="210994" y="8243"/>
                    <a:pt x="237039" y="27881"/>
                  </a:cubicBezTo>
                  <a:cubicBezTo>
                    <a:pt x="260981" y="48565"/>
                    <a:pt x="273713" y="79365"/>
                    <a:pt x="271360" y="110916"/>
                  </a:cubicBezTo>
                  <a:lnTo>
                    <a:pt x="271360" y="254013"/>
                  </a:lnTo>
                  <a:cubicBezTo>
                    <a:pt x="271416" y="266792"/>
                    <a:pt x="272329" y="279555"/>
                    <a:pt x="274128" y="292210"/>
                  </a:cubicBezTo>
                  <a:cubicBezTo>
                    <a:pt x="275844" y="304449"/>
                    <a:pt x="278695" y="316497"/>
                    <a:pt x="282709" y="328191"/>
                  </a:cubicBezTo>
                  <a:close/>
                  <a:moveTo>
                    <a:pt x="121067" y="276156"/>
                  </a:moveTo>
                  <a:cubicBezTo>
                    <a:pt x="138283" y="276433"/>
                    <a:pt x="155194" y="271722"/>
                    <a:pt x="169781" y="262594"/>
                  </a:cubicBezTo>
                  <a:cubicBezTo>
                    <a:pt x="182540" y="255522"/>
                    <a:pt x="192726" y="244567"/>
                    <a:pt x="198843" y="231317"/>
                  </a:cubicBezTo>
                  <a:lnTo>
                    <a:pt x="198843" y="183710"/>
                  </a:lnTo>
                  <a:lnTo>
                    <a:pt x="141549" y="183710"/>
                  </a:lnTo>
                  <a:cubicBezTo>
                    <a:pt x="123696" y="182689"/>
                    <a:pt x="106093" y="188200"/>
                    <a:pt x="92004" y="199210"/>
                  </a:cubicBezTo>
                  <a:cubicBezTo>
                    <a:pt x="80546" y="208031"/>
                    <a:pt x="73737" y="221574"/>
                    <a:pt x="73460" y="236022"/>
                  </a:cubicBezTo>
                  <a:cubicBezTo>
                    <a:pt x="72934" y="247077"/>
                    <a:pt x="77280" y="257808"/>
                    <a:pt x="85361" y="265361"/>
                  </a:cubicBezTo>
                  <a:cubicBezTo>
                    <a:pt x="95464" y="273372"/>
                    <a:pt x="108224" y="277230"/>
                    <a:pt x="121067" y="276156"/>
                  </a:cubicBezTo>
                  <a:close/>
                </a:path>
              </a:pathLst>
            </a:custGeom>
            <a:solidFill>
              <a:srgbClr val="FFFFFF"/>
            </a:solidFill>
            <a:ln w="27652" cap="flat">
              <a:noFill/>
              <a:prstDash val="solid"/>
              <a:miter/>
            </a:ln>
          </p:spPr>
          <p:txBody>
            <a:bodyPr rtlCol="0" anchor="ctr"/>
            <a:lstStyle/>
            <a:p>
              <a:endParaRPr lang="en-US" sz="1436"/>
            </a:p>
          </p:txBody>
        </p:sp>
        <p:sp>
          <p:nvSpPr>
            <p:cNvPr id="152" name="Freeform: Shape 151">
              <a:extLst>
                <a:ext uri="{FF2B5EF4-FFF2-40B4-BE49-F238E27FC236}">
                  <a16:creationId xmlns:a16="http://schemas.microsoft.com/office/drawing/2014/main" id="{47C29A01-E859-42B8-974B-8463539DE691}"/>
                </a:ext>
              </a:extLst>
            </p:cNvPr>
            <p:cNvSpPr/>
            <p:nvPr/>
          </p:nvSpPr>
          <p:spPr>
            <a:xfrm>
              <a:off x="5470381" y="3130306"/>
              <a:ext cx="272897" cy="328132"/>
            </a:xfrm>
            <a:custGeom>
              <a:avLst/>
              <a:gdLst>
                <a:gd name="connsiteX0" fmla="*/ 67259 w 272897"/>
                <a:gd name="connsiteY0" fmla="*/ 6232 h 328132"/>
                <a:gd name="connsiteX1" fmla="*/ 71410 w 272897"/>
                <a:gd name="connsiteY1" fmla="*/ 52732 h 328132"/>
                <a:gd name="connsiteX2" fmla="*/ 110991 w 272897"/>
                <a:gd name="connsiteY2" fmla="*/ 13982 h 328132"/>
                <a:gd name="connsiteX3" fmla="*/ 166347 w 272897"/>
                <a:gd name="connsiteY3" fmla="*/ 143 h 328132"/>
                <a:gd name="connsiteX4" fmla="*/ 244677 w 272897"/>
                <a:gd name="connsiteY4" fmla="*/ 31143 h 328132"/>
                <a:gd name="connsiteX5" fmla="*/ 272355 w 272897"/>
                <a:gd name="connsiteY5" fmla="*/ 128017 h 328132"/>
                <a:gd name="connsiteX6" fmla="*/ 272355 w 272897"/>
                <a:gd name="connsiteY6" fmla="*/ 328132 h 328132"/>
                <a:gd name="connsiteX7" fmla="*/ 199008 w 272897"/>
                <a:gd name="connsiteY7" fmla="*/ 328132 h 328132"/>
                <a:gd name="connsiteX8" fmla="*/ 199008 w 272897"/>
                <a:gd name="connsiteY8" fmla="*/ 128571 h 328132"/>
                <a:gd name="connsiteX9" fmla="*/ 184615 w 272897"/>
                <a:gd name="connsiteY9" fmla="*/ 75151 h 328132"/>
                <a:gd name="connsiteX10" fmla="*/ 140330 w 272897"/>
                <a:gd name="connsiteY10" fmla="*/ 59375 h 328132"/>
                <a:gd name="connsiteX11" fmla="*/ 100196 w 272897"/>
                <a:gd name="connsiteY11" fmla="*/ 68232 h 328132"/>
                <a:gd name="connsiteX12" fmla="*/ 72517 w 272897"/>
                <a:gd name="connsiteY12" fmla="*/ 92589 h 328132"/>
                <a:gd name="connsiteX13" fmla="*/ 72517 w 272897"/>
                <a:gd name="connsiteY13" fmla="*/ 328132 h 328132"/>
                <a:gd name="connsiteX14" fmla="*/ 0 w 272897"/>
                <a:gd name="connsiteY14" fmla="*/ 328132 h 328132"/>
                <a:gd name="connsiteX15" fmla="*/ 0 w 272897"/>
                <a:gd name="connsiteY15" fmla="*/ 6232 h 32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897" h="328132">
                  <a:moveTo>
                    <a:pt x="67259" y="6232"/>
                  </a:moveTo>
                  <a:lnTo>
                    <a:pt x="71410" y="52732"/>
                  </a:lnTo>
                  <a:cubicBezTo>
                    <a:pt x="81319" y="36850"/>
                    <a:pt x="94909" y="23564"/>
                    <a:pt x="110991" y="13982"/>
                  </a:cubicBezTo>
                  <a:cubicBezTo>
                    <a:pt x="127874" y="4475"/>
                    <a:pt x="146972" y="-305"/>
                    <a:pt x="166347" y="143"/>
                  </a:cubicBezTo>
                  <a:cubicBezTo>
                    <a:pt x="195714" y="-1421"/>
                    <a:pt x="224333" y="9897"/>
                    <a:pt x="244677" y="31143"/>
                  </a:cubicBezTo>
                  <a:cubicBezTo>
                    <a:pt x="265547" y="58907"/>
                    <a:pt x="275400" y="93416"/>
                    <a:pt x="272355" y="128017"/>
                  </a:cubicBezTo>
                  <a:lnTo>
                    <a:pt x="272355" y="328132"/>
                  </a:lnTo>
                  <a:lnTo>
                    <a:pt x="199008" y="328132"/>
                  </a:lnTo>
                  <a:lnTo>
                    <a:pt x="199008" y="128571"/>
                  </a:lnTo>
                  <a:cubicBezTo>
                    <a:pt x="200890" y="109606"/>
                    <a:pt x="195769" y="90604"/>
                    <a:pt x="184615" y="75151"/>
                  </a:cubicBezTo>
                  <a:cubicBezTo>
                    <a:pt x="172741" y="63892"/>
                    <a:pt x="156660" y="58162"/>
                    <a:pt x="140330" y="59375"/>
                  </a:cubicBezTo>
                  <a:cubicBezTo>
                    <a:pt x="126435" y="59098"/>
                    <a:pt x="112679" y="62134"/>
                    <a:pt x="100196" y="68232"/>
                  </a:cubicBezTo>
                  <a:cubicBezTo>
                    <a:pt x="88875" y="73615"/>
                    <a:pt x="79299" y="82049"/>
                    <a:pt x="72517" y="92589"/>
                  </a:cubicBezTo>
                  <a:lnTo>
                    <a:pt x="72517" y="328132"/>
                  </a:lnTo>
                  <a:lnTo>
                    <a:pt x="0" y="328132"/>
                  </a:lnTo>
                  <a:lnTo>
                    <a:pt x="0" y="6232"/>
                  </a:lnTo>
                  <a:close/>
                </a:path>
              </a:pathLst>
            </a:custGeom>
            <a:solidFill>
              <a:srgbClr val="FFFFFF"/>
            </a:solidFill>
            <a:ln w="27652" cap="flat">
              <a:noFill/>
              <a:prstDash val="solid"/>
              <a:miter/>
            </a:ln>
          </p:spPr>
          <p:txBody>
            <a:bodyPr rtlCol="0" anchor="ctr"/>
            <a:lstStyle/>
            <a:p>
              <a:endParaRPr lang="en-US" sz="1436"/>
            </a:p>
          </p:txBody>
        </p:sp>
        <p:sp>
          <p:nvSpPr>
            <p:cNvPr id="153" name="Freeform: Shape 152">
              <a:extLst>
                <a:ext uri="{FF2B5EF4-FFF2-40B4-BE49-F238E27FC236}">
                  <a16:creationId xmlns:a16="http://schemas.microsoft.com/office/drawing/2014/main" id="{7348B356-F441-40F5-A1C9-FDE2600E4028}"/>
                </a:ext>
              </a:extLst>
            </p:cNvPr>
            <p:cNvSpPr/>
            <p:nvPr/>
          </p:nvSpPr>
          <p:spPr>
            <a:xfrm>
              <a:off x="3121315" y="3002000"/>
              <a:ext cx="1244697" cy="1324688"/>
            </a:xfrm>
            <a:custGeom>
              <a:avLst/>
              <a:gdLst>
                <a:gd name="connsiteX0" fmla="*/ 0 w 1244697"/>
                <a:gd name="connsiteY0" fmla="*/ 168561 h 1324688"/>
                <a:gd name="connsiteX1" fmla="*/ 181294 w 1244697"/>
                <a:gd name="connsiteY1" fmla="*/ 0 h 1324688"/>
                <a:gd name="connsiteX2" fmla="*/ 1244698 w 1244697"/>
                <a:gd name="connsiteY2" fmla="*/ 1238608 h 1324688"/>
                <a:gd name="connsiteX3" fmla="*/ 1156127 w 1244697"/>
                <a:gd name="connsiteY3" fmla="*/ 1324688 h 1324688"/>
                <a:gd name="connsiteX4" fmla="*/ 0 w 1244697"/>
                <a:gd name="connsiteY4" fmla="*/ 168561 h 132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97" h="1324688">
                  <a:moveTo>
                    <a:pt x="0" y="168561"/>
                  </a:moveTo>
                  <a:lnTo>
                    <a:pt x="181294" y="0"/>
                  </a:lnTo>
                  <a:lnTo>
                    <a:pt x="1244698" y="1238608"/>
                  </a:lnTo>
                  <a:lnTo>
                    <a:pt x="1156127" y="1324688"/>
                  </a:lnTo>
                  <a:lnTo>
                    <a:pt x="0" y="168561"/>
                  </a:lnTo>
                  <a:close/>
                </a:path>
              </a:pathLst>
            </a:custGeom>
            <a:solidFill>
              <a:srgbClr val="008B8E"/>
            </a:solidFill>
            <a:ln w="27652" cap="flat">
              <a:noFill/>
              <a:prstDash val="solid"/>
              <a:miter/>
            </a:ln>
          </p:spPr>
          <p:txBody>
            <a:bodyPr rtlCol="0" anchor="ctr"/>
            <a:lstStyle/>
            <a:p>
              <a:endParaRPr lang="en-US" sz="1436"/>
            </a:p>
          </p:txBody>
        </p:sp>
        <p:sp>
          <p:nvSpPr>
            <p:cNvPr id="154" name="Freeform: Shape 153">
              <a:extLst>
                <a:ext uri="{FF2B5EF4-FFF2-40B4-BE49-F238E27FC236}">
                  <a16:creationId xmlns:a16="http://schemas.microsoft.com/office/drawing/2014/main" id="{ACBD6F49-0831-4A52-8EC8-994DC48B872F}"/>
                </a:ext>
              </a:extLst>
            </p:cNvPr>
            <p:cNvSpPr/>
            <p:nvPr/>
          </p:nvSpPr>
          <p:spPr>
            <a:xfrm>
              <a:off x="6869801" y="4921923"/>
              <a:ext cx="328952" cy="433038"/>
            </a:xfrm>
            <a:custGeom>
              <a:avLst/>
              <a:gdLst>
                <a:gd name="connsiteX0" fmla="*/ 0 w 328952"/>
                <a:gd name="connsiteY0" fmla="*/ 433039 h 433038"/>
                <a:gd name="connsiteX1" fmla="*/ 0 w 328952"/>
                <a:gd name="connsiteY1" fmla="*/ 149 h 433038"/>
                <a:gd name="connsiteX2" fmla="*/ 143097 w 328952"/>
                <a:gd name="connsiteY2" fmla="*/ 149 h 433038"/>
                <a:gd name="connsiteX3" fmla="*/ 277061 w 328952"/>
                <a:gd name="connsiteY3" fmla="*/ 51631 h 433038"/>
                <a:gd name="connsiteX4" fmla="*/ 328820 w 328952"/>
                <a:gd name="connsiteY4" fmla="*/ 184210 h 433038"/>
                <a:gd name="connsiteX5" fmla="*/ 328820 w 328952"/>
                <a:gd name="connsiteY5" fmla="*/ 249254 h 433038"/>
                <a:gd name="connsiteX6" fmla="*/ 277061 w 328952"/>
                <a:gd name="connsiteY6" fmla="*/ 381834 h 433038"/>
                <a:gd name="connsiteX7" fmla="*/ 143097 w 328952"/>
                <a:gd name="connsiteY7" fmla="*/ 432762 h 433038"/>
                <a:gd name="connsiteX8" fmla="*/ 72794 w 328952"/>
                <a:gd name="connsiteY8" fmla="*/ 57997 h 433038"/>
                <a:gd name="connsiteX9" fmla="*/ 72794 w 328952"/>
                <a:gd name="connsiteY9" fmla="*/ 375468 h 433038"/>
                <a:gd name="connsiteX10" fmla="*/ 143651 w 328952"/>
                <a:gd name="connsiteY10" fmla="*/ 375468 h 433038"/>
                <a:gd name="connsiteX11" fmla="*/ 226686 w 328952"/>
                <a:gd name="connsiteY11" fmla="*/ 340316 h 433038"/>
                <a:gd name="connsiteX12" fmla="*/ 257409 w 328952"/>
                <a:gd name="connsiteY12" fmla="*/ 249531 h 433038"/>
                <a:gd name="connsiteX13" fmla="*/ 257409 w 328952"/>
                <a:gd name="connsiteY13" fmla="*/ 183103 h 433038"/>
                <a:gd name="connsiteX14" fmla="*/ 226686 w 328952"/>
                <a:gd name="connsiteY14" fmla="*/ 93148 h 433038"/>
                <a:gd name="connsiteX15" fmla="*/ 143651 w 328952"/>
                <a:gd name="connsiteY15" fmla="*/ 57997 h 43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952" h="433038">
                  <a:moveTo>
                    <a:pt x="0" y="433039"/>
                  </a:moveTo>
                  <a:lnTo>
                    <a:pt x="0" y="149"/>
                  </a:lnTo>
                  <a:lnTo>
                    <a:pt x="143097" y="149"/>
                  </a:lnTo>
                  <a:cubicBezTo>
                    <a:pt x="192946" y="-1872"/>
                    <a:pt x="241411" y="16756"/>
                    <a:pt x="277061" y="51631"/>
                  </a:cubicBezTo>
                  <a:cubicBezTo>
                    <a:pt x="311908" y="86754"/>
                    <a:pt x="330646" y="134749"/>
                    <a:pt x="328820" y="184210"/>
                  </a:cubicBezTo>
                  <a:lnTo>
                    <a:pt x="328820" y="249254"/>
                  </a:lnTo>
                  <a:cubicBezTo>
                    <a:pt x="330729" y="298716"/>
                    <a:pt x="311964" y="346738"/>
                    <a:pt x="277061" y="381834"/>
                  </a:cubicBezTo>
                  <a:cubicBezTo>
                    <a:pt x="241273" y="416432"/>
                    <a:pt x="192836" y="434838"/>
                    <a:pt x="143097" y="432762"/>
                  </a:cubicBezTo>
                  <a:close/>
                  <a:moveTo>
                    <a:pt x="72794" y="57997"/>
                  </a:moveTo>
                  <a:lnTo>
                    <a:pt x="72794" y="375468"/>
                  </a:lnTo>
                  <a:lnTo>
                    <a:pt x="143651" y="375468"/>
                  </a:lnTo>
                  <a:cubicBezTo>
                    <a:pt x="175204" y="376879"/>
                    <a:pt x="205734" y="363981"/>
                    <a:pt x="226686" y="340316"/>
                  </a:cubicBezTo>
                  <a:cubicBezTo>
                    <a:pt x="247833" y="314907"/>
                    <a:pt x="258793" y="282552"/>
                    <a:pt x="257409" y="249531"/>
                  </a:cubicBezTo>
                  <a:lnTo>
                    <a:pt x="257409" y="183103"/>
                  </a:lnTo>
                  <a:cubicBezTo>
                    <a:pt x="258655" y="150360"/>
                    <a:pt x="247722" y="118280"/>
                    <a:pt x="226686" y="93148"/>
                  </a:cubicBezTo>
                  <a:cubicBezTo>
                    <a:pt x="205817" y="69400"/>
                    <a:pt x="175232" y="56447"/>
                    <a:pt x="143651" y="57997"/>
                  </a:cubicBezTo>
                  <a:close/>
                </a:path>
              </a:pathLst>
            </a:custGeom>
            <a:solidFill>
              <a:srgbClr val="FFFFFF"/>
            </a:solidFill>
            <a:ln w="27652" cap="flat">
              <a:noFill/>
              <a:prstDash val="solid"/>
              <a:miter/>
            </a:ln>
          </p:spPr>
          <p:txBody>
            <a:bodyPr rtlCol="0" anchor="ctr"/>
            <a:lstStyle/>
            <a:p>
              <a:endParaRPr lang="en-US" sz="1436"/>
            </a:p>
          </p:txBody>
        </p:sp>
        <p:sp>
          <p:nvSpPr>
            <p:cNvPr id="155" name="Freeform: Shape 154">
              <a:extLst>
                <a:ext uri="{FF2B5EF4-FFF2-40B4-BE49-F238E27FC236}">
                  <a16:creationId xmlns:a16="http://schemas.microsoft.com/office/drawing/2014/main" id="{FA91FD5F-ACD5-497A-80DC-C73BE0E9DD0B}"/>
                </a:ext>
              </a:extLst>
            </p:cNvPr>
            <p:cNvSpPr/>
            <p:nvPr/>
          </p:nvSpPr>
          <p:spPr>
            <a:xfrm>
              <a:off x="7257130" y="5027296"/>
              <a:ext cx="295668" cy="335528"/>
            </a:xfrm>
            <a:custGeom>
              <a:avLst/>
              <a:gdLst>
                <a:gd name="connsiteX0" fmla="*/ 168 w 295668"/>
                <a:gd name="connsiteY0" fmla="*/ 163810 h 335528"/>
                <a:gd name="connsiteX1" fmla="*/ 39471 w 295668"/>
                <a:gd name="connsiteY1" fmla="*/ 45900 h 335528"/>
                <a:gd name="connsiteX2" fmla="*/ 252761 w 295668"/>
                <a:gd name="connsiteY2" fmla="*/ 42468 h 335528"/>
                <a:gd name="connsiteX3" fmla="*/ 256193 w 295668"/>
                <a:gd name="connsiteY3" fmla="*/ 45900 h 335528"/>
                <a:gd name="connsiteX4" fmla="*/ 295496 w 295668"/>
                <a:gd name="connsiteY4" fmla="*/ 163810 h 335528"/>
                <a:gd name="connsiteX5" fmla="*/ 295496 w 295668"/>
                <a:gd name="connsiteY5" fmla="*/ 171560 h 335528"/>
                <a:gd name="connsiteX6" fmla="*/ 256193 w 295668"/>
                <a:gd name="connsiteY6" fmla="*/ 289747 h 335528"/>
                <a:gd name="connsiteX7" fmla="*/ 42488 w 295668"/>
                <a:gd name="connsiteY7" fmla="*/ 292764 h 335528"/>
                <a:gd name="connsiteX8" fmla="*/ 39471 w 295668"/>
                <a:gd name="connsiteY8" fmla="*/ 289747 h 335528"/>
                <a:gd name="connsiteX9" fmla="*/ 168 w 295668"/>
                <a:gd name="connsiteY9" fmla="*/ 171837 h 335528"/>
                <a:gd name="connsiteX10" fmla="*/ 72962 w 295668"/>
                <a:gd name="connsiteY10" fmla="*/ 171560 h 335528"/>
                <a:gd name="connsiteX11" fmla="*/ 91507 w 295668"/>
                <a:gd name="connsiteY11" fmla="*/ 248229 h 335528"/>
                <a:gd name="connsiteX12" fmla="*/ 148524 w 295668"/>
                <a:gd name="connsiteY12" fmla="*/ 277568 h 335528"/>
                <a:gd name="connsiteX13" fmla="*/ 203881 w 295668"/>
                <a:gd name="connsiteY13" fmla="*/ 248229 h 335528"/>
                <a:gd name="connsiteX14" fmla="*/ 222702 w 295668"/>
                <a:gd name="connsiteY14" fmla="*/ 171560 h 335528"/>
                <a:gd name="connsiteX15" fmla="*/ 222702 w 295668"/>
                <a:gd name="connsiteY15" fmla="*/ 165194 h 335528"/>
                <a:gd name="connsiteX16" fmla="*/ 203881 w 295668"/>
                <a:gd name="connsiteY16" fmla="*/ 89078 h 335528"/>
                <a:gd name="connsiteX17" fmla="*/ 146587 w 295668"/>
                <a:gd name="connsiteY17" fmla="*/ 59186 h 335528"/>
                <a:gd name="connsiteX18" fmla="*/ 91230 w 295668"/>
                <a:gd name="connsiteY18" fmla="*/ 89078 h 335528"/>
                <a:gd name="connsiteX19" fmla="*/ 72685 w 295668"/>
                <a:gd name="connsiteY19" fmla="*/ 165194 h 33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68" h="335528">
                  <a:moveTo>
                    <a:pt x="168" y="163810"/>
                  </a:moveTo>
                  <a:cubicBezTo>
                    <a:pt x="-1604" y="121019"/>
                    <a:pt x="12374" y="79059"/>
                    <a:pt x="39471" y="45900"/>
                  </a:cubicBezTo>
                  <a:cubicBezTo>
                    <a:pt x="97430" y="-13941"/>
                    <a:pt x="192920" y="-15463"/>
                    <a:pt x="252761" y="42468"/>
                  </a:cubicBezTo>
                  <a:cubicBezTo>
                    <a:pt x="253923" y="43603"/>
                    <a:pt x="255058" y="44738"/>
                    <a:pt x="256193" y="45900"/>
                  </a:cubicBezTo>
                  <a:cubicBezTo>
                    <a:pt x="283290" y="79059"/>
                    <a:pt x="297268" y="121019"/>
                    <a:pt x="295496" y="163810"/>
                  </a:cubicBezTo>
                  <a:lnTo>
                    <a:pt x="295496" y="171560"/>
                  </a:lnTo>
                  <a:cubicBezTo>
                    <a:pt x="297406" y="214462"/>
                    <a:pt x="283429" y="256533"/>
                    <a:pt x="256193" y="289747"/>
                  </a:cubicBezTo>
                  <a:cubicBezTo>
                    <a:pt x="198013" y="349588"/>
                    <a:pt x="102329" y="350944"/>
                    <a:pt x="42488" y="292764"/>
                  </a:cubicBezTo>
                  <a:cubicBezTo>
                    <a:pt x="41464" y="291767"/>
                    <a:pt x="40468" y="290771"/>
                    <a:pt x="39471" y="289747"/>
                  </a:cubicBezTo>
                  <a:cubicBezTo>
                    <a:pt x="12291" y="256644"/>
                    <a:pt x="-1714" y="214628"/>
                    <a:pt x="168" y="171837"/>
                  </a:cubicBezTo>
                  <a:close/>
                  <a:moveTo>
                    <a:pt x="72962" y="171560"/>
                  </a:moveTo>
                  <a:cubicBezTo>
                    <a:pt x="71744" y="198353"/>
                    <a:pt x="78166" y="224952"/>
                    <a:pt x="91507" y="248229"/>
                  </a:cubicBezTo>
                  <a:cubicBezTo>
                    <a:pt x="103630" y="267798"/>
                    <a:pt x="125551" y="279063"/>
                    <a:pt x="148524" y="277568"/>
                  </a:cubicBezTo>
                  <a:cubicBezTo>
                    <a:pt x="170861" y="278288"/>
                    <a:pt x="191924" y="267134"/>
                    <a:pt x="203881" y="248229"/>
                  </a:cubicBezTo>
                  <a:cubicBezTo>
                    <a:pt x="217250" y="224952"/>
                    <a:pt x="223782" y="198380"/>
                    <a:pt x="222702" y="171560"/>
                  </a:cubicBezTo>
                  <a:lnTo>
                    <a:pt x="222702" y="165194"/>
                  </a:lnTo>
                  <a:cubicBezTo>
                    <a:pt x="223671" y="138567"/>
                    <a:pt x="217167" y="112190"/>
                    <a:pt x="203881" y="89078"/>
                  </a:cubicBezTo>
                  <a:cubicBezTo>
                    <a:pt x="191675" y="69399"/>
                    <a:pt x="169698" y="57940"/>
                    <a:pt x="146587" y="59186"/>
                  </a:cubicBezTo>
                  <a:cubicBezTo>
                    <a:pt x="124084" y="58355"/>
                    <a:pt x="102882" y="69786"/>
                    <a:pt x="91230" y="89078"/>
                  </a:cubicBezTo>
                  <a:cubicBezTo>
                    <a:pt x="78055" y="112218"/>
                    <a:pt x="71633" y="138595"/>
                    <a:pt x="72685" y="165194"/>
                  </a:cubicBezTo>
                  <a:close/>
                </a:path>
              </a:pathLst>
            </a:custGeom>
            <a:solidFill>
              <a:srgbClr val="FFFFFF"/>
            </a:solidFill>
            <a:ln w="27652" cap="flat">
              <a:noFill/>
              <a:prstDash val="solid"/>
              <a:miter/>
            </a:ln>
          </p:spPr>
          <p:txBody>
            <a:bodyPr rtlCol="0" anchor="ctr"/>
            <a:lstStyle/>
            <a:p>
              <a:endParaRPr lang="en-US" sz="1436"/>
            </a:p>
          </p:txBody>
        </p:sp>
        <p:sp>
          <p:nvSpPr>
            <p:cNvPr id="156" name="Freeform: Shape 155">
              <a:extLst>
                <a:ext uri="{FF2B5EF4-FFF2-40B4-BE49-F238E27FC236}">
                  <a16:creationId xmlns:a16="http://schemas.microsoft.com/office/drawing/2014/main" id="{216BCA63-59B4-4A61-8F52-427F96613597}"/>
                </a:ext>
              </a:extLst>
            </p:cNvPr>
            <p:cNvSpPr/>
            <p:nvPr/>
          </p:nvSpPr>
          <p:spPr>
            <a:xfrm>
              <a:off x="6835756" y="7161254"/>
              <a:ext cx="1828435" cy="1544178"/>
            </a:xfrm>
            <a:custGeom>
              <a:avLst/>
              <a:gdLst>
                <a:gd name="connsiteX0" fmla="*/ 0 w 1828435"/>
                <a:gd name="connsiteY0" fmla="*/ 1381706 h 1544178"/>
                <a:gd name="connsiteX1" fmla="*/ 602836 w 1828435"/>
                <a:gd name="connsiteY1" fmla="*/ 1544178 h 1544178"/>
                <a:gd name="connsiteX2" fmla="*/ 573496 w 1828435"/>
                <a:gd name="connsiteY2" fmla="*/ 1404126 h 1544178"/>
                <a:gd name="connsiteX3" fmla="*/ 1828435 w 1828435"/>
                <a:gd name="connsiteY3" fmla="*/ 186276 h 1544178"/>
                <a:gd name="connsiteX4" fmla="*/ 1638285 w 1828435"/>
                <a:gd name="connsiteY4" fmla="*/ 100749 h 1544178"/>
                <a:gd name="connsiteX5" fmla="*/ 1604240 w 1828435"/>
                <a:gd name="connsiteY5" fmla="*/ 85803 h 1544178"/>
                <a:gd name="connsiteX6" fmla="*/ 1414089 w 1828435"/>
                <a:gd name="connsiteY6" fmla="*/ 0 h 1544178"/>
                <a:gd name="connsiteX7" fmla="*/ 514265 w 1828435"/>
                <a:gd name="connsiteY7" fmla="*/ 1119592 h 1544178"/>
                <a:gd name="connsiteX8" fmla="*/ 486586 w 1828435"/>
                <a:gd name="connsiteY8" fmla="*/ 992271 h 154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435" h="1544178">
                  <a:moveTo>
                    <a:pt x="0" y="1381706"/>
                  </a:moveTo>
                  <a:lnTo>
                    <a:pt x="602836" y="1544178"/>
                  </a:lnTo>
                  <a:lnTo>
                    <a:pt x="573496" y="1404126"/>
                  </a:lnTo>
                  <a:cubicBezTo>
                    <a:pt x="1166949" y="1229807"/>
                    <a:pt x="1636375" y="774220"/>
                    <a:pt x="1828435" y="186276"/>
                  </a:cubicBezTo>
                  <a:lnTo>
                    <a:pt x="1638285" y="100749"/>
                  </a:lnTo>
                  <a:lnTo>
                    <a:pt x="1604240" y="85803"/>
                  </a:lnTo>
                  <a:lnTo>
                    <a:pt x="1414089" y="0"/>
                  </a:lnTo>
                  <a:cubicBezTo>
                    <a:pt x="1297840" y="500149"/>
                    <a:pt x="976771" y="905084"/>
                    <a:pt x="514265" y="1119592"/>
                  </a:cubicBezTo>
                  <a:lnTo>
                    <a:pt x="486586" y="992271"/>
                  </a:lnTo>
                  <a:close/>
                </a:path>
              </a:pathLst>
            </a:custGeom>
            <a:solidFill>
              <a:srgbClr val="EAEDED"/>
            </a:solidFill>
            <a:ln w="27652" cap="flat">
              <a:noFill/>
              <a:prstDash val="solid"/>
              <a:miter/>
            </a:ln>
          </p:spPr>
          <p:txBody>
            <a:bodyPr rtlCol="0" anchor="ctr"/>
            <a:lstStyle/>
            <a:p>
              <a:endParaRPr lang="en-US" sz="1436"/>
            </a:p>
          </p:txBody>
        </p:sp>
        <p:sp>
          <p:nvSpPr>
            <p:cNvPr id="157" name="Freeform: Shape 156">
              <a:extLst>
                <a:ext uri="{FF2B5EF4-FFF2-40B4-BE49-F238E27FC236}">
                  <a16:creationId xmlns:a16="http://schemas.microsoft.com/office/drawing/2014/main" id="{FF9B7CD9-56F5-4137-950D-E860029510D7}"/>
                </a:ext>
              </a:extLst>
            </p:cNvPr>
            <p:cNvSpPr/>
            <p:nvPr/>
          </p:nvSpPr>
          <p:spPr>
            <a:xfrm>
              <a:off x="7160978" y="1614226"/>
              <a:ext cx="1544454" cy="1828435"/>
            </a:xfrm>
            <a:custGeom>
              <a:avLst/>
              <a:gdLst>
                <a:gd name="connsiteX0" fmla="*/ 1381983 w 1544454"/>
                <a:gd name="connsiteY0" fmla="*/ 1828435 h 1828435"/>
                <a:gd name="connsiteX1" fmla="*/ 1544455 w 1544454"/>
                <a:gd name="connsiteY1" fmla="*/ 1225600 h 1828435"/>
                <a:gd name="connsiteX2" fmla="*/ 1404402 w 1544454"/>
                <a:gd name="connsiteY2" fmla="*/ 1254939 h 1828435"/>
                <a:gd name="connsiteX3" fmla="*/ 186553 w 1544454"/>
                <a:gd name="connsiteY3" fmla="*/ 0 h 1828435"/>
                <a:gd name="connsiteX4" fmla="*/ 101026 w 1544454"/>
                <a:gd name="connsiteY4" fmla="*/ 190427 h 1828435"/>
                <a:gd name="connsiteX5" fmla="*/ 85803 w 1544454"/>
                <a:gd name="connsiteY5" fmla="*/ 224195 h 1828435"/>
                <a:gd name="connsiteX6" fmla="*/ 0 w 1544454"/>
                <a:gd name="connsiteY6" fmla="*/ 414346 h 1828435"/>
                <a:gd name="connsiteX7" fmla="*/ 1119591 w 1544454"/>
                <a:gd name="connsiteY7" fmla="*/ 1315001 h 1828435"/>
                <a:gd name="connsiteX8" fmla="*/ 992271 w 1544454"/>
                <a:gd name="connsiteY8" fmla="*/ 1342679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381983" y="1828435"/>
                  </a:moveTo>
                  <a:lnTo>
                    <a:pt x="1544455" y="1225600"/>
                  </a:lnTo>
                  <a:lnTo>
                    <a:pt x="1404402" y="1254939"/>
                  </a:lnTo>
                  <a:cubicBezTo>
                    <a:pt x="1230084" y="661486"/>
                    <a:pt x="774497" y="192048"/>
                    <a:pt x="186553" y="0"/>
                  </a:cubicBezTo>
                  <a:lnTo>
                    <a:pt x="101026" y="190427"/>
                  </a:lnTo>
                  <a:cubicBezTo>
                    <a:pt x="95767" y="201499"/>
                    <a:pt x="90785" y="212847"/>
                    <a:pt x="85803" y="224195"/>
                  </a:cubicBezTo>
                  <a:cubicBezTo>
                    <a:pt x="57017" y="287670"/>
                    <a:pt x="28426" y="351053"/>
                    <a:pt x="0" y="414346"/>
                  </a:cubicBezTo>
                  <a:cubicBezTo>
                    <a:pt x="493451" y="523069"/>
                    <a:pt x="907686" y="856292"/>
                    <a:pt x="1119591" y="1315001"/>
                  </a:cubicBezTo>
                  <a:lnTo>
                    <a:pt x="992271" y="1342679"/>
                  </a:lnTo>
                  <a:close/>
                </a:path>
              </a:pathLst>
            </a:custGeom>
            <a:solidFill>
              <a:srgbClr val="EAEDED"/>
            </a:solidFill>
            <a:ln w="27652" cap="flat">
              <a:noFill/>
              <a:prstDash val="solid"/>
              <a:miter/>
            </a:ln>
          </p:spPr>
          <p:txBody>
            <a:bodyPr rtlCol="0" anchor="ctr"/>
            <a:lstStyle/>
            <a:p>
              <a:endParaRPr lang="en-US" sz="1436"/>
            </a:p>
          </p:txBody>
        </p:sp>
        <p:sp>
          <p:nvSpPr>
            <p:cNvPr id="158" name="Freeform: Shape 157">
              <a:extLst>
                <a:ext uri="{FF2B5EF4-FFF2-40B4-BE49-F238E27FC236}">
                  <a16:creationId xmlns:a16="http://schemas.microsoft.com/office/drawing/2014/main" id="{088A2A5A-6D6B-447A-9C7D-449785210DB5}"/>
                </a:ext>
              </a:extLst>
            </p:cNvPr>
            <p:cNvSpPr/>
            <p:nvPr/>
          </p:nvSpPr>
          <p:spPr>
            <a:xfrm>
              <a:off x="1612842" y="1572986"/>
              <a:ext cx="1829819" cy="1544454"/>
            </a:xfrm>
            <a:custGeom>
              <a:avLst/>
              <a:gdLst>
                <a:gd name="connsiteX0" fmla="*/ 1829819 w 1829819"/>
                <a:gd name="connsiteY0" fmla="*/ 162472 h 1544454"/>
                <a:gd name="connsiteX1" fmla="*/ 1227260 w 1829819"/>
                <a:gd name="connsiteY1" fmla="*/ 0 h 1544454"/>
                <a:gd name="connsiteX2" fmla="*/ 1254939 w 1829819"/>
                <a:gd name="connsiteY2" fmla="*/ 140053 h 1544454"/>
                <a:gd name="connsiteX3" fmla="*/ 0 w 1829819"/>
                <a:gd name="connsiteY3" fmla="*/ 1357902 h 1544454"/>
                <a:gd name="connsiteX4" fmla="*/ 190427 w 1829819"/>
                <a:gd name="connsiteY4" fmla="*/ 1443705 h 1544454"/>
                <a:gd name="connsiteX5" fmla="*/ 224195 w 1829819"/>
                <a:gd name="connsiteY5" fmla="*/ 1458928 h 1544454"/>
                <a:gd name="connsiteX6" fmla="*/ 414346 w 1829819"/>
                <a:gd name="connsiteY6" fmla="*/ 1544455 h 1544454"/>
                <a:gd name="connsiteX7" fmla="*/ 1316385 w 1829819"/>
                <a:gd name="connsiteY7" fmla="*/ 424863 h 1544454"/>
                <a:gd name="connsiteX8" fmla="*/ 1344063 w 1829819"/>
                <a:gd name="connsiteY8" fmla="*/ 552184 h 154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819" h="1544454">
                  <a:moveTo>
                    <a:pt x="1829819" y="162472"/>
                  </a:moveTo>
                  <a:lnTo>
                    <a:pt x="1227260" y="0"/>
                  </a:lnTo>
                  <a:lnTo>
                    <a:pt x="1254939" y="140053"/>
                  </a:lnTo>
                  <a:cubicBezTo>
                    <a:pt x="661486" y="314382"/>
                    <a:pt x="192048" y="769944"/>
                    <a:pt x="0" y="1357902"/>
                  </a:cubicBezTo>
                  <a:lnTo>
                    <a:pt x="190427" y="1443705"/>
                  </a:lnTo>
                  <a:lnTo>
                    <a:pt x="224195" y="1458928"/>
                  </a:lnTo>
                  <a:lnTo>
                    <a:pt x="414346" y="1544455"/>
                  </a:lnTo>
                  <a:cubicBezTo>
                    <a:pt x="523446" y="1050752"/>
                    <a:pt x="857200" y="636506"/>
                    <a:pt x="1316385" y="424863"/>
                  </a:cubicBezTo>
                  <a:lnTo>
                    <a:pt x="1344063" y="552184"/>
                  </a:lnTo>
                  <a:close/>
                </a:path>
              </a:pathLst>
            </a:custGeom>
            <a:solidFill>
              <a:srgbClr val="EAEDED"/>
            </a:solidFill>
            <a:ln w="27652" cap="flat">
              <a:noFill/>
              <a:prstDash val="solid"/>
              <a:miter/>
            </a:ln>
          </p:spPr>
          <p:txBody>
            <a:bodyPr rtlCol="0" anchor="ctr"/>
            <a:lstStyle/>
            <a:p>
              <a:endParaRPr lang="en-US" sz="1436"/>
            </a:p>
          </p:txBody>
        </p:sp>
        <p:sp>
          <p:nvSpPr>
            <p:cNvPr id="159" name="Freeform: Shape 158">
              <a:extLst>
                <a:ext uri="{FF2B5EF4-FFF2-40B4-BE49-F238E27FC236}">
                  <a16:creationId xmlns:a16="http://schemas.microsoft.com/office/drawing/2014/main" id="{BD7C54E2-16A3-4FB0-9DE7-978A940A70FA}"/>
                </a:ext>
              </a:extLst>
            </p:cNvPr>
            <p:cNvSpPr/>
            <p:nvPr/>
          </p:nvSpPr>
          <p:spPr>
            <a:xfrm>
              <a:off x="1572986" y="6835756"/>
              <a:ext cx="1544454" cy="1828435"/>
            </a:xfrm>
            <a:custGeom>
              <a:avLst/>
              <a:gdLst>
                <a:gd name="connsiteX0" fmla="*/ 162472 w 1544454"/>
                <a:gd name="connsiteY0" fmla="*/ 0 h 1828435"/>
                <a:gd name="connsiteX1" fmla="*/ 0 w 1544454"/>
                <a:gd name="connsiteY1" fmla="*/ 602836 h 1828435"/>
                <a:gd name="connsiteX2" fmla="*/ 140053 w 1544454"/>
                <a:gd name="connsiteY2" fmla="*/ 573496 h 1828435"/>
                <a:gd name="connsiteX3" fmla="*/ 1357902 w 1544454"/>
                <a:gd name="connsiteY3" fmla="*/ 1828435 h 1828435"/>
                <a:gd name="connsiteX4" fmla="*/ 1443705 w 1544454"/>
                <a:gd name="connsiteY4" fmla="*/ 1638285 h 1828435"/>
                <a:gd name="connsiteX5" fmla="*/ 1458928 w 1544454"/>
                <a:gd name="connsiteY5" fmla="*/ 1604240 h 1828435"/>
                <a:gd name="connsiteX6" fmla="*/ 1544455 w 1544454"/>
                <a:gd name="connsiteY6" fmla="*/ 1414089 h 1828435"/>
                <a:gd name="connsiteX7" fmla="*/ 424863 w 1544454"/>
                <a:gd name="connsiteY7" fmla="*/ 514265 h 1828435"/>
                <a:gd name="connsiteX8" fmla="*/ 552184 w 1544454"/>
                <a:gd name="connsiteY8" fmla="*/ 486586 h 18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454" h="1828435">
                  <a:moveTo>
                    <a:pt x="162472" y="0"/>
                  </a:moveTo>
                  <a:lnTo>
                    <a:pt x="0" y="602836"/>
                  </a:lnTo>
                  <a:lnTo>
                    <a:pt x="140053" y="573496"/>
                  </a:lnTo>
                  <a:cubicBezTo>
                    <a:pt x="314382" y="1166949"/>
                    <a:pt x="769944" y="1636375"/>
                    <a:pt x="1357902" y="1828435"/>
                  </a:cubicBezTo>
                  <a:cubicBezTo>
                    <a:pt x="1386502" y="1764968"/>
                    <a:pt x="1415105" y="1701585"/>
                    <a:pt x="1443705" y="1638285"/>
                  </a:cubicBezTo>
                  <a:cubicBezTo>
                    <a:pt x="1448687" y="1626936"/>
                    <a:pt x="1453670" y="1615588"/>
                    <a:pt x="1458928" y="1604240"/>
                  </a:cubicBezTo>
                  <a:lnTo>
                    <a:pt x="1544455" y="1414089"/>
                  </a:lnTo>
                  <a:cubicBezTo>
                    <a:pt x="1044306" y="1297840"/>
                    <a:pt x="639371" y="976771"/>
                    <a:pt x="424863" y="514265"/>
                  </a:cubicBezTo>
                  <a:lnTo>
                    <a:pt x="552184" y="486586"/>
                  </a:lnTo>
                  <a:close/>
                </a:path>
              </a:pathLst>
            </a:custGeom>
            <a:solidFill>
              <a:srgbClr val="EAEDED"/>
            </a:solidFill>
            <a:ln w="27652" cap="flat">
              <a:noFill/>
              <a:prstDash val="solid"/>
              <a:miter/>
            </a:ln>
          </p:spPr>
          <p:txBody>
            <a:bodyPr rtlCol="0" anchor="ctr"/>
            <a:lstStyle/>
            <a:p>
              <a:endParaRPr lang="en-US" sz="1436"/>
            </a:p>
          </p:txBody>
        </p:sp>
      </p:grpSp>
    </p:spTree>
    <p:extLst>
      <p:ext uri="{BB962C8B-B14F-4D97-AF65-F5344CB8AC3E}">
        <p14:creationId xmlns:p14="http://schemas.microsoft.com/office/powerpoint/2010/main" val="1130153106"/>
      </p:ext>
    </p:extLst>
  </p:cSld>
  <p:clrMapOvr>
    <a:masterClrMapping/>
  </p:clrMapOvr>
</p:sld>
</file>

<file path=ppt/theme/theme1.xml><?xml version="1.0" encoding="utf-8"?>
<a:theme xmlns:a="http://schemas.openxmlformats.org/drawingml/2006/main" name="Master">
  <a:themeElements>
    <a:clrScheme name="Iowa DNR">
      <a:dk1>
        <a:srgbClr val="353537"/>
      </a:dk1>
      <a:lt1>
        <a:srgbClr val="FFFFFF"/>
      </a:lt1>
      <a:dk2>
        <a:srgbClr val="396A32"/>
      </a:dk2>
      <a:lt2>
        <a:srgbClr val="E3E6A9"/>
      </a:lt2>
      <a:accent1>
        <a:srgbClr val="C4CC3C"/>
      </a:accent1>
      <a:accent2>
        <a:srgbClr val="A400BF"/>
      </a:accent2>
      <a:accent3>
        <a:srgbClr val="00ACEC"/>
      </a:accent3>
      <a:accent4>
        <a:srgbClr val="FF993F"/>
      </a:accent4>
      <a:accent5>
        <a:srgbClr val="8B5000"/>
      </a:accent5>
      <a:accent6>
        <a:srgbClr val="A8A8A6"/>
      </a:accent6>
      <a:hlink>
        <a:srgbClr val="A8A8A6"/>
      </a:hlink>
      <a:folHlink>
        <a:srgbClr val="C4CC3C"/>
      </a:folHlink>
    </a:clrScheme>
    <a:fontScheme name="Iowa DNR">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B19C5C-61AD-4793-BB9D-6401AD34A775}">
  <ds:schemaRefs>
    <ds:schemaRef ds:uri="http://purl.org/dc/elements/1.1/"/>
    <ds:schemaRef ds:uri="http://www.w3.org/XML/1998/namespace"/>
    <ds:schemaRef ds:uri="71af3243-3dd4-4a8d-8c0d-dd76da1f02a5"/>
    <ds:schemaRef ds:uri="http://schemas.openxmlformats.org/package/2006/metadata/core-properties"/>
    <ds:schemaRef ds:uri="http://purl.org/dc/terms/"/>
    <ds:schemaRef ds:uri="http://purl.org/dc/dcmitype/"/>
    <ds:schemaRef ds:uri="http://schemas.microsoft.com/sharepoint/v3"/>
    <ds:schemaRef ds:uri="http://schemas.microsoft.com/office/2006/metadata/properties"/>
    <ds:schemaRef ds:uri="http://schemas.microsoft.com/office/2006/documentManagement/types"/>
    <ds:schemaRef ds:uri="http://schemas.microsoft.com/office/infopath/2007/PartnerControls"/>
    <ds:schemaRef ds:uri="230e9df3-be65-4c73-a93b-d1236ebd677e"/>
    <ds:schemaRef ds:uri="16c05727-aa75-4e4a-9b5f-8a80a1165891"/>
  </ds:schemaRefs>
</ds:datastoreItem>
</file>

<file path=customXml/itemProps2.xml><?xml version="1.0" encoding="utf-8"?>
<ds:datastoreItem xmlns:ds="http://schemas.openxmlformats.org/officeDocument/2006/customXml" ds:itemID="{F6272451-D558-4710-AF52-0EC1BD4C4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076797-8467-41BB-91A7-9AE8328A685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10429</TotalTime>
  <Words>1047</Words>
  <Application>Microsoft Office PowerPoint</Application>
  <PresentationFormat>Widescreen</PresentationFormat>
  <Paragraphs>164</Paragraphs>
  <Slides>21</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Avenir Next LT Pro</vt:lpstr>
      <vt:lpstr>Calibri</vt:lpstr>
      <vt:lpstr>Open Sans</vt:lpstr>
      <vt:lpstr>Open Sans ExtraBold</vt:lpstr>
      <vt:lpstr>Open Sans Light</vt:lpstr>
      <vt:lpstr>Master</vt:lpstr>
      <vt:lpstr>PowerPoint Presentation</vt:lpstr>
      <vt:lpstr>PowerPoint Presentation</vt:lpstr>
      <vt:lpstr>PowerPoint Presentation</vt:lpstr>
      <vt:lpstr>PowerPoint Presentation</vt:lpstr>
      <vt:lpstr>PowerPoint Presentation</vt:lpstr>
      <vt:lpstr>ENVIRONMENTAL MANAGEMENT SYSTEM</vt:lpstr>
      <vt:lpstr>ENVIRONMENTAL MANAGEMENT SYSTEM</vt:lpstr>
      <vt:lpstr>ENVIRONMENTAL MANAGEMENT SYSTEM</vt:lpstr>
      <vt:lpstr>Environmental Management System</vt:lpstr>
      <vt:lpstr> Organics Management</vt:lpstr>
      <vt:lpstr>IMPROVEMENTS</vt:lpstr>
      <vt:lpstr>Household Hazardous  Materials Collection</vt:lpstr>
      <vt:lpstr>FACILITY IMPROVEMENTS</vt:lpstr>
      <vt:lpstr>Water  Quality</vt:lpstr>
      <vt:lpstr>Recycling Services</vt:lpstr>
      <vt:lpstr>Greenhouse Gas Reduction</vt:lpstr>
      <vt:lpstr>Environmental Education</vt:lpstr>
      <vt:lpstr>HOW TO GET STARTED</vt:lpstr>
      <vt:lpstr>FURTHER CUSTOMIZATION</vt:lpstr>
      <vt:lpstr>BEST SOCIAL MEDIA IMAGE SIZES</vt:lpstr>
      <vt:lpstr>FONTS &amp; COLORS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Kristin Salaway</dc:creator>
  <cp:lastModifiedBy>Jinelle Crosser</cp:lastModifiedBy>
  <cp:revision>75</cp:revision>
  <dcterms:created xsi:type="dcterms:W3CDTF">2022-04-01T15:47:19Z</dcterms:created>
  <dcterms:modified xsi:type="dcterms:W3CDTF">2023-03-22T22:00:29Z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